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59"/>
  </p:notesMasterIdLst>
  <p:handoutMasterIdLst>
    <p:handoutMasterId r:id="rId60"/>
  </p:handoutMasterIdLst>
  <p:sldIdLst>
    <p:sldId id="256" r:id="rId2"/>
    <p:sldId id="409" r:id="rId3"/>
    <p:sldId id="470" r:id="rId4"/>
    <p:sldId id="393" r:id="rId5"/>
    <p:sldId id="291" r:id="rId6"/>
    <p:sldId id="403" r:id="rId7"/>
    <p:sldId id="441" r:id="rId8"/>
    <p:sldId id="442" r:id="rId9"/>
    <p:sldId id="439" r:id="rId10"/>
    <p:sldId id="295" r:id="rId11"/>
    <p:sldId id="398" r:id="rId12"/>
    <p:sldId id="410" r:id="rId13"/>
    <p:sldId id="411" r:id="rId14"/>
    <p:sldId id="412" r:id="rId15"/>
    <p:sldId id="399" r:id="rId16"/>
    <p:sldId id="413" r:id="rId17"/>
    <p:sldId id="414" r:id="rId18"/>
    <p:sldId id="400" r:id="rId19"/>
    <p:sldId id="415" r:id="rId20"/>
    <p:sldId id="416" r:id="rId21"/>
    <p:sldId id="401" r:id="rId22"/>
    <p:sldId id="314" r:id="rId23"/>
    <p:sldId id="418" r:id="rId24"/>
    <p:sldId id="419" r:id="rId25"/>
    <p:sldId id="420" r:id="rId26"/>
    <p:sldId id="421" r:id="rId27"/>
    <p:sldId id="319" r:id="rId28"/>
    <p:sldId id="320" r:id="rId29"/>
    <p:sldId id="469" r:id="rId30"/>
    <p:sldId id="301" r:id="rId31"/>
    <p:sldId id="322" r:id="rId32"/>
    <p:sldId id="323" r:id="rId33"/>
    <p:sldId id="324" r:id="rId34"/>
    <p:sldId id="325" r:id="rId35"/>
    <p:sldId id="326" r:id="rId36"/>
    <p:sldId id="327" r:id="rId37"/>
    <p:sldId id="453" r:id="rId38"/>
    <p:sldId id="454" r:id="rId39"/>
    <p:sldId id="456" r:id="rId40"/>
    <p:sldId id="457" r:id="rId41"/>
    <p:sldId id="458" r:id="rId42"/>
    <p:sldId id="467" r:id="rId43"/>
    <p:sldId id="459" r:id="rId44"/>
    <p:sldId id="460" r:id="rId45"/>
    <p:sldId id="461" r:id="rId46"/>
    <p:sldId id="462" r:id="rId47"/>
    <p:sldId id="463" r:id="rId48"/>
    <p:sldId id="464" r:id="rId49"/>
    <p:sldId id="465" r:id="rId50"/>
    <p:sldId id="466" r:id="rId51"/>
    <p:sldId id="294" r:id="rId52"/>
    <p:sldId id="356" r:id="rId53"/>
    <p:sldId id="303" r:id="rId54"/>
    <p:sldId id="452" r:id="rId55"/>
    <p:sldId id="448" r:id="rId56"/>
    <p:sldId id="449" r:id="rId57"/>
    <p:sldId id="450" r:id="rId58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3300"/>
    <a:srgbClr val="FFFF00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3" autoAdjust="0"/>
    <p:restoredTop sz="94655" autoAdjust="0"/>
  </p:normalViewPr>
  <p:slideViewPr>
    <p:cSldViewPr>
      <p:cViewPr varScale="1">
        <p:scale>
          <a:sx n="57" d="100"/>
          <a:sy n="57" d="100"/>
        </p:scale>
        <p:origin x="-7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827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FDB9BF-099A-4A05-AB8D-E5A2683845FD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AB3DEF7-C8FA-4C01-8DBC-F9408A943BCD}">
      <dgm:prSet phldrT="[Text]" custT="1"/>
      <dgm:spPr/>
      <dgm:t>
        <a:bodyPr/>
        <a:lstStyle/>
        <a:p>
          <a:r>
            <a:rPr lang="en-US" sz="4800" dirty="0" smtClean="0">
              <a:solidFill>
                <a:schemeClr val="accent3"/>
              </a:solidFill>
            </a:rPr>
            <a:t>Tertiary Interventions </a:t>
          </a:r>
          <a:endParaRPr lang="en-US" sz="4800" dirty="0">
            <a:solidFill>
              <a:schemeClr val="accent3"/>
            </a:solidFill>
          </a:endParaRPr>
        </a:p>
      </dgm:t>
    </dgm:pt>
    <dgm:pt modelId="{B366C9F3-7812-45B2-856F-ED433FE71658}" type="parTrans" cxnId="{259AFE2E-7932-42C0-BFFD-743C3AB5F397}">
      <dgm:prSet/>
      <dgm:spPr/>
      <dgm:t>
        <a:bodyPr/>
        <a:lstStyle/>
        <a:p>
          <a:endParaRPr lang="en-US"/>
        </a:p>
      </dgm:t>
    </dgm:pt>
    <dgm:pt modelId="{3D715098-5E41-4E9E-9920-CCF2CE240DA8}" type="sibTrans" cxnId="{259AFE2E-7932-42C0-BFFD-743C3AB5F397}">
      <dgm:prSet/>
      <dgm:spPr/>
      <dgm:t>
        <a:bodyPr/>
        <a:lstStyle/>
        <a:p>
          <a:endParaRPr lang="en-US"/>
        </a:p>
      </dgm:t>
    </dgm:pt>
    <dgm:pt modelId="{7CD2E4C1-4641-4AFF-A87E-7D924D7511F2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accent3"/>
              </a:solidFill>
            </a:rPr>
            <a:t>Changing the Consequences</a:t>
          </a:r>
          <a:endParaRPr lang="en-US" sz="4000" dirty="0">
            <a:solidFill>
              <a:schemeClr val="accent3"/>
            </a:solidFill>
          </a:endParaRPr>
        </a:p>
      </dgm:t>
    </dgm:pt>
    <dgm:pt modelId="{64B4F7D6-5315-457C-9D1B-5E936AF2C6B4}" type="parTrans" cxnId="{A6385943-F15F-43A3-9E56-EA4A9BBED0C6}">
      <dgm:prSet/>
      <dgm:spPr/>
      <dgm:t>
        <a:bodyPr/>
        <a:lstStyle/>
        <a:p>
          <a:endParaRPr lang="en-US"/>
        </a:p>
      </dgm:t>
    </dgm:pt>
    <dgm:pt modelId="{C49A13EB-52AD-4575-BD81-7F286E8D24AA}" type="sibTrans" cxnId="{A6385943-F15F-43A3-9E56-EA4A9BBED0C6}">
      <dgm:prSet/>
      <dgm:spPr/>
      <dgm:t>
        <a:bodyPr/>
        <a:lstStyle/>
        <a:p>
          <a:endParaRPr lang="en-US"/>
        </a:p>
      </dgm:t>
    </dgm:pt>
    <dgm:pt modelId="{98929A1A-BC9D-4061-9850-67FD7CE93679}" type="pres">
      <dgm:prSet presAssocID="{4FFDB9BF-099A-4A05-AB8D-E5A2683845FD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4C9749-9BAB-4509-A5F3-A97E7C67BCBE}" type="pres">
      <dgm:prSet presAssocID="{4FFDB9BF-099A-4A05-AB8D-E5A2683845FD}" presName="divider" presStyleLbl="fgShp" presStyleIdx="0" presStyleCnt="1" custLinFactNeighborX="0" custLinFactNeighborY="-30808"/>
      <dgm:spPr/>
    </dgm:pt>
    <dgm:pt modelId="{4AAE6421-1667-4EAC-A754-4729770413BD}" type="pres">
      <dgm:prSet presAssocID="{EAB3DEF7-C8FA-4C01-8DBC-F9408A943BCD}" presName="downArrow" presStyleLbl="node1" presStyleIdx="0" presStyleCnt="2" custLinFactNeighborX="404" custLinFactNeighborY="-19079"/>
      <dgm:spPr/>
    </dgm:pt>
    <dgm:pt modelId="{9EAE3309-0C98-4ED2-83C2-B3AE5FB4B3B3}" type="pres">
      <dgm:prSet presAssocID="{EAB3DEF7-C8FA-4C01-8DBC-F9408A943BCD}" presName="downArrowText" presStyleLbl="revTx" presStyleIdx="0" presStyleCnt="2" custScaleX="197663" custScaleY="113033" custLinFactNeighborX="1200" custLinFactNeighborY="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98C755-BD42-4FBD-BADE-7F73B57FA5B9}" type="pres">
      <dgm:prSet presAssocID="{7CD2E4C1-4641-4AFF-A87E-7D924D7511F2}" presName="upArrow" presStyleLbl="node1" presStyleIdx="1" presStyleCnt="2" custLinFactNeighborX="-1414" custLinFactNeighborY="-19079"/>
      <dgm:spPr/>
    </dgm:pt>
    <dgm:pt modelId="{02693B74-F728-456B-89CF-71A69B925433}" type="pres">
      <dgm:prSet presAssocID="{7CD2E4C1-4641-4AFF-A87E-7D924D7511F2}" presName="upArrowText" presStyleLbl="revTx" presStyleIdx="1" presStyleCnt="2" custScaleX="178725" custScaleY="49875" custLinFactNeighborX="-7512" custLinFactNeighborY="-44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31AE3E1-3071-43A8-BD64-DCE54504D8CE}" type="presOf" srcId="{7CD2E4C1-4641-4AFF-A87E-7D924D7511F2}" destId="{02693B74-F728-456B-89CF-71A69B925433}" srcOrd="0" destOrd="0" presId="urn:microsoft.com/office/officeart/2005/8/layout/arrow3"/>
    <dgm:cxn modelId="{A6385943-F15F-43A3-9E56-EA4A9BBED0C6}" srcId="{4FFDB9BF-099A-4A05-AB8D-E5A2683845FD}" destId="{7CD2E4C1-4641-4AFF-A87E-7D924D7511F2}" srcOrd="1" destOrd="0" parTransId="{64B4F7D6-5315-457C-9D1B-5E936AF2C6B4}" sibTransId="{C49A13EB-52AD-4575-BD81-7F286E8D24AA}"/>
    <dgm:cxn modelId="{304723B7-5291-4F94-A473-BB6E0811DD7A}" type="presOf" srcId="{EAB3DEF7-C8FA-4C01-8DBC-F9408A943BCD}" destId="{9EAE3309-0C98-4ED2-83C2-B3AE5FB4B3B3}" srcOrd="0" destOrd="0" presId="urn:microsoft.com/office/officeart/2005/8/layout/arrow3"/>
    <dgm:cxn modelId="{259AFE2E-7932-42C0-BFFD-743C3AB5F397}" srcId="{4FFDB9BF-099A-4A05-AB8D-E5A2683845FD}" destId="{EAB3DEF7-C8FA-4C01-8DBC-F9408A943BCD}" srcOrd="0" destOrd="0" parTransId="{B366C9F3-7812-45B2-856F-ED433FE71658}" sibTransId="{3D715098-5E41-4E9E-9920-CCF2CE240DA8}"/>
    <dgm:cxn modelId="{A208DC41-7AF5-4652-BCA5-598C0A15D383}" type="presOf" srcId="{4FFDB9BF-099A-4A05-AB8D-E5A2683845FD}" destId="{98929A1A-BC9D-4061-9850-67FD7CE93679}" srcOrd="0" destOrd="0" presId="urn:microsoft.com/office/officeart/2005/8/layout/arrow3"/>
    <dgm:cxn modelId="{22407A98-AB57-4FAF-849B-B2658F880D02}" type="presParOf" srcId="{98929A1A-BC9D-4061-9850-67FD7CE93679}" destId="{A84C9749-9BAB-4509-A5F3-A97E7C67BCBE}" srcOrd="0" destOrd="0" presId="urn:microsoft.com/office/officeart/2005/8/layout/arrow3"/>
    <dgm:cxn modelId="{DD949FEC-C2C2-465B-A683-A9681C8E9F39}" type="presParOf" srcId="{98929A1A-BC9D-4061-9850-67FD7CE93679}" destId="{4AAE6421-1667-4EAC-A754-4729770413BD}" srcOrd="1" destOrd="0" presId="urn:microsoft.com/office/officeart/2005/8/layout/arrow3"/>
    <dgm:cxn modelId="{8E66EA1C-8E68-4C2A-9DDA-DB64AC9CAB2F}" type="presParOf" srcId="{98929A1A-BC9D-4061-9850-67FD7CE93679}" destId="{9EAE3309-0C98-4ED2-83C2-B3AE5FB4B3B3}" srcOrd="2" destOrd="0" presId="urn:microsoft.com/office/officeart/2005/8/layout/arrow3"/>
    <dgm:cxn modelId="{FCDADB98-A90E-46F0-B691-AC505D9DDE25}" type="presParOf" srcId="{98929A1A-BC9D-4061-9850-67FD7CE93679}" destId="{CF98C755-BD42-4FBD-BADE-7F73B57FA5B9}" srcOrd="3" destOrd="0" presId="urn:microsoft.com/office/officeart/2005/8/layout/arrow3"/>
    <dgm:cxn modelId="{3FA22B9B-D27B-4C63-B173-9BA9D9E9F28D}" type="presParOf" srcId="{98929A1A-BC9D-4061-9850-67FD7CE93679}" destId="{02693B74-F728-456B-89CF-71A69B92543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0B47257-AAD3-4CC3-992A-E29E0A9F64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523CAF-E385-4708-9648-1DB25164868F}">
      <dgm:prSet phldrT="[Text]" phldr="1"/>
      <dgm:spPr/>
      <dgm:t>
        <a:bodyPr/>
        <a:lstStyle/>
        <a:p>
          <a:endParaRPr lang="en-US" dirty="0"/>
        </a:p>
      </dgm:t>
    </dgm:pt>
    <dgm:pt modelId="{37B92997-3EA6-4CCD-9FD1-7B79E7A74EFC}" type="parTrans" cxnId="{7EB8E98B-3D0C-41D3-A5DC-08B5D4F59483}">
      <dgm:prSet/>
      <dgm:spPr/>
      <dgm:t>
        <a:bodyPr/>
        <a:lstStyle/>
        <a:p>
          <a:endParaRPr lang="en-US"/>
        </a:p>
      </dgm:t>
    </dgm:pt>
    <dgm:pt modelId="{ED9E7B2B-5336-4F1B-AAF7-8EFC62DE5706}" type="sibTrans" cxnId="{7EB8E98B-3D0C-41D3-A5DC-08B5D4F59483}">
      <dgm:prSet/>
      <dgm:spPr/>
      <dgm:t>
        <a:bodyPr/>
        <a:lstStyle/>
        <a:p>
          <a:endParaRPr lang="en-US"/>
        </a:p>
      </dgm:t>
    </dgm:pt>
    <dgm:pt modelId="{567876FE-EEF9-4564-8E8D-148463B5EB22}">
      <dgm:prSet phldrT="[Text]"/>
      <dgm:spPr/>
      <dgm:t>
        <a:bodyPr/>
        <a:lstStyle/>
        <a:p>
          <a:r>
            <a:rPr lang="en-US" dirty="0" smtClean="0"/>
            <a:t>Time out from positive reinforcement</a:t>
          </a:r>
          <a:endParaRPr lang="en-US" dirty="0"/>
        </a:p>
      </dgm:t>
    </dgm:pt>
    <dgm:pt modelId="{FCF9E984-A1E2-4EA3-85AF-C8A8C099C610}" type="parTrans" cxnId="{C33FC62B-E8EE-4269-9248-4672AF4DF8A5}">
      <dgm:prSet/>
      <dgm:spPr/>
      <dgm:t>
        <a:bodyPr/>
        <a:lstStyle/>
        <a:p>
          <a:endParaRPr lang="en-US"/>
        </a:p>
      </dgm:t>
    </dgm:pt>
    <dgm:pt modelId="{7B15F37E-553F-488E-9929-23798476F53B}" type="sibTrans" cxnId="{C33FC62B-E8EE-4269-9248-4672AF4DF8A5}">
      <dgm:prSet/>
      <dgm:spPr/>
      <dgm:t>
        <a:bodyPr/>
        <a:lstStyle/>
        <a:p>
          <a:endParaRPr lang="en-US"/>
        </a:p>
      </dgm:t>
    </dgm:pt>
    <dgm:pt modelId="{7AA68908-DD60-411E-ABB3-B73CA2A59822}">
      <dgm:prSet phldrT="[Text]" phldr="1"/>
      <dgm:spPr/>
      <dgm:t>
        <a:bodyPr/>
        <a:lstStyle/>
        <a:p>
          <a:endParaRPr lang="en-US" dirty="0"/>
        </a:p>
      </dgm:t>
    </dgm:pt>
    <dgm:pt modelId="{C2AC9AA1-829D-429C-82DA-C3E29DD489F4}" type="parTrans" cxnId="{99A26E4B-1EE1-4FCA-8992-D8D600686C15}">
      <dgm:prSet/>
      <dgm:spPr/>
      <dgm:t>
        <a:bodyPr/>
        <a:lstStyle/>
        <a:p>
          <a:endParaRPr lang="en-US"/>
        </a:p>
      </dgm:t>
    </dgm:pt>
    <dgm:pt modelId="{CFC86D40-0655-42A3-858C-E47B8DDF1C45}" type="sibTrans" cxnId="{99A26E4B-1EE1-4FCA-8992-D8D600686C15}">
      <dgm:prSet/>
      <dgm:spPr/>
      <dgm:t>
        <a:bodyPr/>
        <a:lstStyle/>
        <a:p>
          <a:endParaRPr lang="en-US"/>
        </a:p>
      </dgm:t>
    </dgm:pt>
    <dgm:pt modelId="{9EBCEFBA-EB96-4F88-8CDF-3E6147510237}">
      <dgm:prSet phldrT="[Text]"/>
      <dgm:spPr/>
      <dgm:t>
        <a:bodyPr/>
        <a:lstStyle/>
        <a:p>
          <a:r>
            <a:rPr lang="en-US" dirty="0" smtClean="0"/>
            <a:t>Loss of privilege</a:t>
          </a:r>
          <a:endParaRPr lang="en-US" dirty="0"/>
        </a:p>
      </dgm:t>
    </dgm:pt>
    <dgm:pt modelId="{D66B490D-F50B-403A-9247-C508A0CE44EE}" type="parTrans" cxnId="{228439D9-0ED0-4033-8092-D9D353578094}">
      <dgm:prSet/>
      <dgm:spPr/>
      <dgm:t>
        <a:bodyPr/>
        <a:lstStyle/>
        <a:p>
          <a:endParaRPr lang="en-US"/>
        </a:p>
      </dgm:t>
    </dgm:pt>
    <dgm:pt modelId="{251A368C-6DA8-433C-99A3-817AB8587FD7}" type="sibTrans" cxnId="{228439D9-0ED0-4033-8092-D9D353578094}">
      <dgm:prSet/>
      <dgm:spPr/>
      <dgm:t>
        <a:bodyPr/>
        <a:lstStyle/>
        <a:p>
          <a:endParaRPr lang="en-US"/>
        </a:p>
      </dgm:t>
    </dgm:pt>
    <dgm:pt modelId="{58D85331-36E1-4879-A385-59270CEBAD71}">
      <dgm:prSet/>
      <dgm:spPr/>
      <dgm:t>
        <a:bodyPr/>
        <a:lstStyle/>
        <a:p>
          <a:endParaRPr lang="en-US" dirty="0"/>
        </a:p>
      </dgm:t>
    </dgm:pt>
    <dgm:pt modelId="{134DC673-A0A9-4147-8BC5-0217EE32DB08}" type="parTrans" cxnId="{4DA5E439-60CE-4876-B1EE-2621C60797C6}">
      <dgm:prSet/>
      <dgm:spPr/>
      <dgm:t>
        <a:bodyPr/>
        <a:lstStyle/>
        <a:p>
          <a:endParaRPr lang="en-US"/>
        </a:p>
      </dgm:t>
    </dgm:pt>
    <dgm:pt modelId="{4719ACAE-F512-42D6-94D2-E3787A67766F}" type="sibTrans" cxnId="{4DA5E439-60CE-4876-B1EE-2621C60797C6}">
      <dgm:prSet/>
      <dgm:spPr/>
      <dgm:t>
        <a:bodyPr/>
        <a:lstStyle/>
        <a:p>
          <a:endParaRPr lang="en-US"/>
        </a:p>
      </dgm:t>
    </dgm:pt>
    <dgm:pt modelId="{7C615C05-A999-4AC7-BA92-A0BE4FBD3AF6}">
      <dgm:prSet/>
      <dgm:spPr/>
      <dgm:t>
        <a:bodyPr/>
        <a:lstStyle/>
        <a:p>
          <a:r>
            <a:rPr lang="en-US" dirty="0" smtClean="0"/>
            <a:t>Extinction</a:t>
          </a:r>
          <a:endParaRPr lang="en-US" dirty="0"/>
        </a:p>
      </dgm:t>
    </dgm:pt>
    <dgm:pt modelId="{2B67D896-E77A-498A-A77E-7A333A5C3289}" type="parTrans" cxnId="{21C8DBFE-C5DE-4DFD-9E57-19F9D502E56B}">
      <dgm:prSet/>
      <dgm:spPr/>
      <dgm:t>
        <a:bodyPr/>
        <a:lstStyle/>
        <a:p>
          <a:endParaRPr lang="en-US"/>
        </a:p>
      </dgm:t>
    </dgm:pt>
    <dgm:pt modelId="{75679C7D-BAD2-49F0-9F5B-9EB8001683A8}" type="sibTrans" cxnId="{21C8DBFE-C5DE-4DFD-9E57-19F9D502E56B}">
      <dgm:prSet/>
      <dgm:spPr/>
      <dgm:t>
        <a:bodyPr/>
        <a:lstStyle/>
        <a:p>
          <a:endParaRPr lang="en-US"/>
        </a:p>
      </dgm:t>
    </dgm:pt>
    <dgm:pt modelId="{7F6DDD2A-BC12-4123-B776-0DD77C53D32B}">
      <dgm:prSet phldrT="[Text]"/>
      <dgm:spPr/>
      <dgm:t>
        <a:bodyPr/>
        <a:lstStyle/>
        <a:p>
          <a:r>
            <a:rPr lang="en-US" dirty="0" smtClean="0"/>
            <a:t>Loss of privilege</a:t>
          </a:r>
          <a:endParaRPr lang="en-US" dirty="0"/>
        </a:p>
      </dgm:t>
    </dgm:pt>
    <dgm:pt modelId="{F5D73D9A-2942-48D6-BFDF-4D2D82E364A6}" type="parTrans" cxnId="{9E980910-6B28-48A6-9D9E-39008232D2B7}">
      <dgm:prSet/>
      <dgm:spPr/>
      <dgm:t>
        <a:bodyPr/>
        <a:lstStyle/>
        <a:p>
          <a:endParaRPr lang="en-US"/>
        </a:p>
      </dgm:t>
    </dgm:pt>
    <dgm:pt modelId="{2E09D0B4-4912-4CB8-B208-BDB18EAADFB1}" type="sibTrans" cxnId="{9E980910-6B28-48A6-9D9E-39008232D2B7}">
      <dgm:prSet/>
      <dgm:spPr/>
      <dgm:t>
        <a:bodyPr/>
        <a:lstStyle/>
        <a:p>
          <a:endParaRPr lang="en-US"/>
        </a:p>
      </dgm:t>
    </dgm:pt>
    <dgm:pt modelId="{24B80054-35FD-4AC8-B236-686E6A48B53F}">
      <dgm:prSet/>
      <dgm:spPr/>
      <dgm:t>
        <a:bodyPr/>
        <a:lstStyle/>
        <a:p>
          <a:r>
            <a:rPr lang="en-US" dirty="0" smtClean="0"/>
            <a:t>Response Cost</a:t>
          </a:r>
          <a:endParaRPr lang="en-US" dirty="0"/>
        </a:p>
      </dgm:t>
    </dgm:pt>
    <dgm:pt modelId="{F8D403B9-F8FD-4E18-B925-B6C06076ABF5}" type="parTrans" cxnId="{3249B720-DC5D-4FEA-A07A-ED0124C46A88}">
      <dgm:prSet/>
      <dgm:spPr/>
    </dgm:pt>
    <dgm:pt modelId="{174A18D6-25AA-4EC0-A662-AACACCC87764}" type="sibTrans" cxnId="{3249B720-DC5D-4FEA-A07A-ED0124C46A88}">
      <dgm:prSet/>
      <dgm:spPr/>
    </dgm:pt>
    <dgm:pt modelId="{A69C78BB-7428-4747-BE58-E7C431C75204}" type="pres">
      <dgm:prSet presAssocID="{30B47257-AAD3-4CC3-992A-E29E0A9F64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AB7103-A9F4-4207-B89C-9AC4E656E723}" type="pres">
      <dgm:prSet presAssocID="{15523CAF-E385-4708-9648-1DB25164868F}" presName="composite" presStyleCnt="0"/>
      <dgm:spPr/>
    </dgm:pt>
    <dgm:pt modelId="{85CF8044-4E1B-4030-B9D1-F1CBD966135D}" type="pres">
      <dgm:prSet presAssocID="{15523CAF-E385-4708-9648-1DB25164868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AD386-5D1E-473D-9662-CA4804BBDAD1}" type="pres">
      <dgm:prSet presAssocID="{15523CAF-E385-4708-9648-1DB25164868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12DE2-83BC-40A7-81EA-D8C4ED99F2E6}" type="pres">
      <dgm:prSet presAssocID="{ED9E7B2B-5336-4F1B-AAF7-8EFC62DE5706}" presName="sp" presStyleCnt="0"/>
      <dgm:spPr/>
    </dgm:pt>
    <dgm:pt modelId="{94D6A83E-3EDA-4FEA-BEA4-B4C60465E2C9}" type="pres">
      <dgm:prSet presAssocID="{58D85331-36E1-4879-A385-59270CEBAD71}" presName="composite" presStyleCnt="0"/>
      <dgm:spPr/>
    </dgm:pt>
    <dgm:pt modelId="{68151F52-7394-4E63-8618-0D5FD452C568}" type="pres">
      <dgm:prSet presAssocID="{58D85331-36E1-4879-A385-59270CEBAD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98671-DC44-4636-95DC-2A4C6BAAE443}" type="pres">
      <dgm:prSet presAssocID="{58D85331-36E1-4879-A385-59270CEBAD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8A42E8-B491-4611-8432-F6B0298CBF21}" type="pres">
      <dgm:prSet presAssocID="{4719ACAE-F512-42D6-94D2-E3787A67766F}" presName="sp" presStyleCnt="0"/>
      <dgm:spPr/>
    </dgm:pt>
    <dgm:pt modelId="{9F69F86C-0C1D-4D69-8EAF-7E497AB7A3EF}" type="pres">
      <dgm:prSet presAssocID="{7AA68908-DD60-411E-ABB3-B73CA2A59822}" presName="composite" presStyleCnt="0"/>
      <dgm:spPr/>
    </dgm:pt>
    <dgm:pt modelId="{3A4EBA8E-15DE-42E3-96FF-1F41103E1FE0}" type="pres">
      <dgm:prSet presAssocID="{7AA68908-DD60-411E-ABB3-B73CA2A5982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48519-00DF-43B7-94B0-9AD14665B9B7}" type="pres">
      <dgm:prSet presAssocID="{7AA68908-DD60-411E-ABB3-B73CA2A59822}" presName="descendantText" presStyleLbl="alignAcc1" presStyleIdx="2" presStyleCnt="4" custLinFactNeighborX="-403" custLinFactNeighborY="7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FAA6FA-8357-4F49-8A17-5761614FDC29}" type="pres">
      <dgm:prSet presAssocID="{CFC86D40-0655-42A3-858C-E47B8DDF1C45}" presName="sp" presStyleCnt="0"/>
      <dgm:spPr/>
    </dgm:pt>
    <dgm:pt modelId="{A47E49A6-DD29-4476-8AF5-D2A3828CB4D9}" type="pres">
      <dgm:prSet presAssocID="{7F6DDD2A-BC12-4123-B776-0DD77C53D32B}" presName="composite" presStyleCnt="0"/>
      <dgm:spPr/>
    </dgm:pt>
    <dgm:pt modelId="{BFC4B67F-07A5-4CBB-B07D-A0D346B86948}" type="pres">
      <dgm:prSet presAssocID="{7F6DDD2A-BC12-4123-B776-0DD77C53D32B}" presName="parentText" presStyleLbl="alignNode1" presStyleIdx="3" presStyleCnt="4" custLinFactNeighborX="-47" custLinFactNeighborY="47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C442E-570F-401A-95F8-90AE964BC316}" type="pres">
      <dgm:prSet presAssocID="{7F6DDD2A-BC12-4123-B776-0DD77C53D32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1DA933-BD48-4C52-80EE-BE362FBCCE68}" type="presOf" srcId="{30B47257-AAD3-4CC3-992A-E29E0A9F6475}" destId="{A69C78BB-7428-4747-BE58-E7C431C75204}" srcOrd="0" destOrd="0" presId="urn:microsoft.com/office/officeart/2005/8/layout/chevron2"/>
    <dgm:cxn modelId="{C33FC62B-E8EE-4269-9248-4672AF4DF8A5}" srcId="{15523CAF-E385-4708-9648-1DB25164868F}" destId="{567876FE-EEF9-4564-8E8D-148463B5EB22}" srcOrd="0" destOrd="0" parTransId="{FCF9E984-A1E2-4EA3-85AF-C8A8C099C610}" sibTransId="{7B15F37E-553F-488E-9929-23798476F53B}"/>
    <dgm:cxn modelId="{7EB8E98B-3D0C-41D3-A5DC-08B5D4F59483}" srcId="{30B47257-AAD3-4CC3-992A-E29E0A9F6475}" destId="{15523CAF-E385-4708-9648-1DB25164868F}" srcOrd="0" destOrd="0" parTransId="{37B92997-3EA6-4CCD-9FD1-7B79E7A74EFC}" sibTransId="{ED9E7B2B-5336-4F1B-AAF7-8EFC62DE5706}"/>
    <dgm:cxn modelId="{3ECD5868-4D4A-4017-B22D-5A2F5616E7BC}" type="presOf" srcId="{567876FE-EEF9-4564-8E8D-148463B5EB22}" destId="{2F2AD386-5D1E-473D-9662-CA4804BBDAD1}" srcOrd="0" destOrd="0" presId="urn:microsoft.com/office/officeart/2005/8/layout/chevron2"/>
    <dgm:cxn modelId="{597865AC-1255-4575-BD75-BFE713B79973}" type="presOf" srcId="{58D85331-36E1-4879-A385-59270CEBAD71}" destId="{68151F52-7394-4E63-8618-0D5FD452C568}" srcOrd="0" destOrd="0" presId="urn:microsoft.com/office/officeart/2005/8/layout/chevron2"/>
    <dgm:cxn modelId="{8654A693-7DC9-4BC7-B5F9-E7C9E96BAD79}" type="presOf" srcId="{15523CAF-E385-4708-9648-1DB25164868F}" destId="{85CF8044-4E1B-4030-B9D1-F1CBD966135D}" srcOrd="0" destOrd="0" presId="urn:microsoft.com/office/officeart/2005/8/layout/chevron2"/>
    <dgm:cxn modelId="{21C8DBFE-C5DE-4DFD-9E57-19F9D502E56B}" srcId="{58D85331-36E1-4879-A385-59270CEBAD71}" destId="{7C615C05-A999-4AC7-BA92-A0BE4FBD3AF6}" srcOrd="0" destOrd="0" parTransId="{2B67D896-E77A-498A-A77E-7A333A5C3289}" sibTransId="{75679C7D-BAD2-49F0-9F5B-9EB8001683A8}"/>
    <dgm:cxn modelId="{228439D9-0ED0-4033-8092-D9D353578094}" srcId="{7AA68908-DD60-411E-ABB3-B73CA2A59822}" destId="{9EBCEFBA-EB96-4F88-8CDF-3E6147510237}" srcOrd="0" destOrd="0" parTransId="{D66B490D-F50B-403A-9247-C508A0CE44EE}" sibTransId="{251A368C-6DA8-433C-99A3-817AB8587FD7}"/>
    <dgm:cxn modelId="{2971F57F-4922-4615-B84F-613DEA42BEAB}" type="presOf" srcId="{7AA68908-DD60-411E-ABB3-B73CA2A59822}" destId="{3A4EBA8E-15DE-42E3-96FF-1F41103E1FE0}" srcOrd="0" destOrd="0" presId="urn:microsoft.com/office/officeart/2005/8/layout/chevron2"/>
    <dgm:cxn modelId="{4DA5E439-60CE-4876-B1EE-2621C60797C6}" srcId="{30B47257-AAD3-4CC3-992A-E29E0A9F6475}" destId="{58D85331-36E1-4879-A385-59270CEBAD71}" srcOrd="1" destOrd="0" parTransId="{134DC673-A0A9-4147-8BC5-0217EE32DB08}" sibTransId="{4719ACAE-F512-42D6-94D2-E3787A67766F}"/>
    <dgm:cxn modelId="{99A26E4B-1EE1-4FCA-8992-D8D600686C15}" srcId="{30B47257-AAD3-4CC3-992A-E29E0A9F6475}" destId="{7AA68908-DD60-411E-ABB3-B73CA2A59822}" srcOrd="2" destOrd="0" parTransId="{C2AC9AA1-829D-429C-82DA-C3E29DD489F4}" sibTransId="{CFC86D40-0655-42A3-858C-E47B8DDF1C45}"/>
    <dgm:cxn modelId="{E6814840-99EC-4715-AB84-DBD21D43A799}" type="presOf" srcId="{7C615C05-A999-4AC7-BA92-A0BE4FBD3AF6}" destId="{B5D98671-DC44-4636-95DC-2A4C6BAAE443}" srcOrd="0" destOrd="0" presId="urn:microsoft.com/office/officeart/2005/8/layout/chevron2"/>
    <dgm:cxn modelId="{CCA6BFB7-4F2F-47CE-968B-A4EB62F2CCD3}" type="presOf" srcId="{9EBCEFBA-EB96-4F88-8CDF-3E6147510237}" destId="{B3748519-00DF-43B7-94B0-9AD14665B9B7}" srcOrd="0" destOrd="0" presId="urn:microsoft.com/office/officeart/2005/8/layout/chevron2"/>
    <dgm:cxn modelId="{A498C8FB-9FFD-4357-B30C-9AB654C22748}" type="presOf" srcId="{24B80054-35FD-4AC8-B236-686E6A48B53F}" destId="{B2EC442E-570F-401A-95F8-90AE964BC316}" srcOrd="0" destOrd="0" presId="urn:microsoft.com/office/officeart/2005/8/layout/chevron2"/>
    <dgm:cxn modelId="{04366764-B89B-411A-A386-80792802C11C}" type="presOf" srcId="{7F6DDD2A-BC12-4123-B776-0DD77C53D32B}" destId="{BFC4B67F-07A5-4CBB-B07D-A0D346B86948}" srcOrd="0" destOrd="0" presId="urn:microsoft.com/office/officeart/2005/8/layout/chevron2"/>
    <dgm:cxn modelId="{9E980910-6B28-48A6-9D9E-39008232D2B7}" srcId="{30B47257-AAD3-4CC3-992A-E29E0A9F6475}" destId="{7F6DDD2A-BC12-4123-B776-0DD77C53D32B}" srcOrd="3" destOrd="0" parTransId="{F5D73D9A-2942-48D6-BFDF-4D2D82E364A6}" sibTransId="{2E09D0B4-4912-4CB8-B208-BDB18EAADFB1}"/>
    <dgm:cxn modelId="{3249B720-DC5D-4FEA-A07A-ED0124C46A88}" srcId="{7F6DDD2A-BC12-4123-B776-0DD77C53D32B}" destId="{24B80054-35FD-4AC8-B236-686E6A48B53F}" srcOrd="0" destOrd="0" parTransId="{F8D403B9-F8FD-4E18-B925-B6C06076ABF5}" sibTransId="{174A18D6-25AA-4EC0-A662-AACACCC87764}"/>
    <dgm:cxn modelId="{24D3AB18-CACF-4C65-87AE-2B03408AB0BB}" type="presParOf" srcId="{A69C78BB-7428-4747-BE58-E7C431C75204}" destId="{7DAB7103-A9F4-4207-B89C-9AC4E656E723}" srcOrd="0" destOrd="0" presId="urn:microsoft.com/office/officeart/2005/8/layout/chevron2"/>
    <dgm:cxn modelId="{83BC63DA-24B8-480F-A343-13A1B6E2D152}" type="presParOf" srcId="{7DAB7103-A9F4-4207-B89C-9AC4E656E723}" destId="{85CF8044-4E1B-4030-B9D1-F1CBD966135D}" srcOrd="0" destOrd="0" presId="urn:microsoft.com/office/officeart/2005/8/layout/chevron2"/>
    <dgm:cxn modelId="{121092D1-0C94-4967-99BC-B2186DC5ED85}" type="presParOf" srcId="{7DAB7103-A9F4-4207-B89C-9AC4E656E723}" destId="{2F2AD386-5D1E-473D-9662-CA4804BBDAD1}" srcOrd="1" destOrd="0" presId="urn:microsoft.com/office/officeart/2005/8/layout/chevron2"/>
    <dgm:cxn modelId="{1AA42B72-9461-4B4F-B27E-F4A489498D48}" type="presParOf" srcId="{A69C78BB-7428-4747-BE58-E7C431C75204}" destId="{56C12DE2-83BC-40A7-81EA-D8C4ED99F2E6}" srcOrd="1" destOrd="0" presId="urn:microsoft.com/office/officeart/2005/8/layout/chevron2"/>
    <dgm:cxn modelId="{AEDAE873-F1F9-48A6-BF55-36FFFAA67C06}" type="presParOf" srcId="{A69C78BB-7428-4747-BE58-E7C431C75204}" destId="{94D6A83E-3EDA-4FEA-BEA4-B4C60465E2C9}" srcOrd="2" destOrd="0" presId="urn:microsoft.com/office/officeart/2005/8/layout/chevron2"/>
    <dgm:cxn modelId="{0586F4AF-2902-4E42-BECF-A6A9B88E7884}" type="presParOf" srcId="{94D6A83E-3EDA-4FEA-BEA4-B4C60465E2C9}" destId="{68151F52-7394-4E63-8618-0D5FD452C568}" srcOrd="0" destOrd="0" presId="urn:microsoft.com/office/officeart/2005/8/layout/chevron2"/>
    <dgm:cxn modelId="{D90D10D3-AC3D-4CAC-8ED4-98469D5AE224}" type="presParOf" srcId="{94D6A83E-3EDA-4FEA-BEA4-B4C60465E2C9}" destId="{B5D98671-DC44-4636-95DC-2A4C6BAAE443}" srcOrd="1" destOrd="0" presId="urn:microsoft.com/office/officeart/2005/8/layout/chevron2"/>
    <dgm:cxn modelId="{00245131-F2F0-496A-A6CF-8C8357ADF190}" type="presParOf" srcId="{A69C78BB-7428-4747-BE58-E7C431C75204}" destId="{328A42E8-B491-4611-8432-F6B0298CBF21}" srcOrd="3" destOrd="0" presId="urn:microsoft.com/office/officeart/2005/8/layout/chevron2"/>
    <dgm:cxn modelId="{A6E94072-490D-483F-9B8C-2F1F2D9D3037}" type="presParOf" srcId="{A69C78BB-7428-4747-BE58-E7C431C75204}" destId="{9F69F86C-0C1D-4D69-8EAF-7E497AB7A3EF}" srcOrd="4" destOrd="0" presId="urn:microsoft.com/office/officeart/2005/8/layout/chevron2"/>
    <dgm:cxn modelId="{AACAFE77-F5F4-451D-8CC7-4DA59F1181A7}" type="presParOf" srcId="{9F69F86C-0C1D-4D69-8EAF-7E497AB7A3EF}" destId="{3A4EBA8E-15DE-42E3-96FF-1F41103E1FE0}" srcOrd="0" destOrd="0" presId="urn:microsoft.com/office/officeart/2005/8/layout/chevron2"/>
    <dgm:cxn modelId="{FE3F6365-0781-4E8C-8284-37A847AC2BDF}" type="presParOf" srcId="{9F69F86C-0C1D-4D69-8EAF-7E497AB7A3EF}" destId="{B3748519-00DF-43B7-94B0-9AD14665B9B7}" srcOrd="1" destOrd="0" presId="urn:microsoft.com/office/officeart/2005/8/layout/chevron2"/>
    <dgm:cxn modelId="{D5741BFA-83BC-4E11-A75D-FC30AE96B6E2}" type="presParOf" srcId="{A69C78BB-7428-4747-BE58-E7C431C75204}" destId="{0BFAA6FA-8357-4F49-8A17-5761614FDC29}" srcOrd="5" destOrd="0" presId="urn:microsoft.com/office/officeart/2005/8/layout/chevron2"/>
    <dgm:cxn modelId="{BFD59B2E-E344-4AE6-9240-7A87A1B08EBA}" type="presParOf" srcId="{A69C78BB-7428-4747-BE58-E7C431C75204}" destId="{A47E49A6-DD29-4476-8AF5-D2A3828CB4D9}" srcOrd="6" destOrd="0" presId="urn:microsoft.com/office/officeart/2005/8/layout/chevron2"/>
    <dgm:cxn modelId="{7591ED47-1009-425F-B85C-2CC29FB1AEA8}" type="presParOf" srcId="{A47E49A6-DD29-4476-8AF5-D2A3828CB4D9}" destId="{BFC4B67F-07A5-4CBB-B07D-A0D346B86948}" srcOrd="0" destOrd="0" presId="urn:microsoft.com/office/officeart/2005/8/layout/chevron2"/>
    <dgm:cxn modelId="{74B2AA7F-3CD5-4A07-BE31-E5164615E940}" type="presParOf" srcId="{A47E49A6-DD29-4476-8AF5-D2A3828CB4D9}" destId="{B2EC442E-570F-401A-95F8-90AE964BC31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A560A65-E9C2-42E3-882B-8D5374951A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DDA9F-D869-4CFA-B80F-7A78BAF052FC}">
      <dgm:prSet phldrT="[Text]" phldr="1"/>
      <dgm:spPr/>
      <dgm:t>
        <a:bodyPr/>
        <a:lstStyle/>
        <a:p>
          <a:endParaRPr lang="en-US" dirty="0"/>
        </a:p>
      </dgm:t>
    </dgm:pt>
    <dgm:pt modelId="{4E74EDDF-10CC-4AF2-B7FB-2735A06E88CC}" type="parTrans" cxnId="{E3787AAA-499C-4020-86DF-AA4DCD075030}">
      <dgm:prSet/>
      <dgm:spPr/>
      <dgm:t>
        <a:bodyPr/>
        <a:lstStyle/>
        <a:p>
          <a:endParaRPr lang="en-US"/>
        </a:p>
      </dgm:t>
    </dgm:pt>
    <dgm:pt modelId="{9C3004CE-199A-4845-99D0-DBBC23120393}" type="sibTrans" cxnId="{E3787AAA-499C-4020-86DF-AA4DCD075030}">
      <dgm:prSet/>
      <dgm:spPr/>
      <dgm:t>
        <a:bodyPr/>
        <a:lstStyle/>
        <a:p>
          <a:endParaRPr lang="en-US"/>
        </a:p>
      </dgm:t>
    </dgm:pt>
    <dgm:pt modelId="{82F9250C-F425-4BCD-A5BF-A6556948260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</a:rPr>
            <a:t>Identify </a:t>
          </a:r>
          <a:r>
            <a:rPr lang="en-US" dirty="0" err="1" smtClean="0">
              <a:solidFill>
                <a:schemeClr val="tx1"/>
              </a:solidFill>
              <a:latin typeface="+mn-lt"/>
            </a:rPr>
            <a:t>reinforcer</a:t>
          </a:r>
          <a:r>
            <a:rPr lang="en-US" dirty="0" smtClean="0">
              <a:solidFill>
                <a:schemeClr val="tx1"/>
              </a:solidFill>
              <a:latin typeface="+mn-lt"/>
            </a:rPr>
            <a:t> that maintains behavior (e.g., tangible, attention).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81BCF4E2-5344-468D-8BE0-482A7BC2D814}" type="parTrans" cxnId="{BD38877C-DA25-4350-AA2E-B0C9B56CCF38}">
      <dgm:prSet/>
      <dgm:spPr/>
      <dgm:t>
        <a:bodyPr/>
        <a:lstStyle/>
        <a:p>
          <a:endParaRPr lang="en-US"/>
        </a:p>
      </dgm:t>
    </dgm:pt>
    <dgm:pt modelId="{1E54491D-9828-4B36-BB4E-5C802E156289}" type="sibTrans" cxnId="{BD38877C-DA25-4350-AA2E-B0C9B56CCF38}">
      <dgm:prSet/>
      <dgm:spPr/>
      <dgm:t>
        <a:bodyPr/>
        <a:lstStyle/>
        <a:p>
          <a:endParaRPr lang="en-US"/>
        </a:p>
      </dgm:t>
    </dgm:pt>
    <dgm:pt modelId="{BF512521-CE7B-4FA4-BA77-15FF2AEEE354}">
      <dgm:prSet phldrT="[Text]"/>
      <dgm:spPr/>
      <dgm:t>
        <a:bodyPr/>
        <a:lstStyle/>
        <a:p>
          <a:r>
            <a:rPr lang="en-US" dirty="0" smtClean="0">
              <a:latin typeface="+mn-lt"/>
            </a:rPr>
            <a:t>Remove access to the </a:t>
          </a:r>
          <a:r>
            <a:rPr lang="en-US" dirty="0" err="1" smtClean="0">
              <a:latin typeface="+mn-lt"/>
            </a:rPr>
            <a:t>reinforcer</a:t>
          </a:r>
          <a:endParaRPr lang="en-US" dirty="0">
            <a:latin typeface="+mn-lt"/>
          </a:endParaRPr>
        </a:p>
      </dgm:t>
    </dgm:pt>
    <dgm:pt modelId="{22D113BB-8CDC-4A6C-A35A-8A41C364A99E}" type="parTrans" cxnId="{B80F9D21-9C91-42E0-A28A-C2CF3E528686}">
      <dgm:prSet/>
      <dgm:spPr/>
      <dgm:t>
        <a:bodyPr/>
        <a:lstStyle/>
        <a:p>
          <a:endParaRPr lang="en-US"/>
        </a:p>
      </dgm:t>
    </dgm:pt>
    <dgm:pt modelId="{31B5FFFE-ED12-4ADB-8102-AFCA327690A8}" type="sibTrans" cxnId="{B80F9D21-9C91-42E0-A28A-C2CF3E528686}">
      <dgm:prSet/>
      <dgm:spPr/>
      <dgm:t>
        <a:bodyPr/>
        <a:lstStyle/>
        <a:p>
          <a:endParaRPr lang="en-US"/>
        </a:p>
      </dgm:t>
    </dgm:pt>
    <dgm:pt modelId="{88540D12-22A7-42A9-B0EE-0F4D0236DBBC}">
      <dgm:prSet phldrT="[Text]" phldr="1"/>
      <dgm:spPr/>
      <dgm:t>
        <a:bodyPr/>
        <a:lstStyle/>
        <a:p>
          <a:endParaRPr lang="en-US" dirty="0"/>
        </a:p>
      </dgm:t>
    </dgm:pt>
    <dgm:pt modelId="{DAC81A04-EA9D-4E34-B85E-5334091576D6}" type="parTrans" cxnId="{ED01FD73-9997-4E87-A1F9-80D2DE57B23C}">
      <dgm:prSet/>
      <dgm:spPr/>
      <dgm:t>
        <a:bodyPr/>
        <a:lstStyle/>
        <a:p>
          <a:endParaRPr lang="en-US"/>
        </a:p>
      </dgm:t>
    </dgm:pt>
    <dgm:pt modelId="{06E0604F-D984-4C41-92D5-3C1671FB0478}" type="sibTrans" cxnId="{ED01FD73-9997-4E87-A1F9-80D2DE57B23C}">
      <dgm:prSet/>
      <dgm:spPr/>
      <dgm:t>
        <a:bodyPr/>
        <a:lstStyle/>
        <a:p>
          <a:endParaRPr lang="en-US"/>
        </a:p>
      </dgm:t>
    </dgm:pt>
    <dgm:pt modelId="{2640FDA5-E040-4B24-9CB4-21309972BE59}">
      <dgm:prSet phldrT="[Text]"/>
      <dgm:spPr/>
      <dgm:t>
        <a:bodyPr/>
        <a:lstStyle/>
        <a:p>
          <a:r>
            <a:rPr lang="en-US" dirty="0" smtClean="0"/>
            <a:t>Make Time In as reinforcing as possible</a:t>
          </a:r>
          <a:endParaRPr lang="en-US" dirty="0"/>
        </a:p>
      </dgm:t>
    </dgm:pt>
    <dgm:pt modelId="{DED68734-948F-4B7D-A2AA-197DFA353030}" type="parTrans" cxnId="{FFEC419F-8478-4778-8974-2C149FF564F9}">
      <dgm:prSet/>
      <dgm:spPr/>
      <dgm:t>
        <a:bodyPr/>
        <a:lstStyle/>
        <a:p>
          <a:endParaRPr lang="en-US"/>
        </a:p>
      </dgm:t>
    </dgm:pt>
    <dgm:pt modelId="{CB4CFE95-5A8F-48AA-B96F-E71E19F9E405}" type="sibTrans" cxnId="{FFEC419F-8478-4778-8974-2C149FF564F9}">
      <dgm:prSet/>
      <dgm:spPr/>
      <dgm:t>
        <a:bodyPr/>
        <a:lstStyle/>
        <a:p>
          <a:endParaRPr lang="en-US"/>
        </a:p>
      </dgm:t>
    </dgm:pt>
    <dgm:pt modelId="{C818CD45-8EAF-46ED-BB09-61CD12A4C29F}">
      <dgm:prSet phldrT="[Text]"/>
      <dgm:spPr/>
      <dgm:t>
        <a:bodyPr/>
        <a:lstStyle/>
        <a:p>
          <a:r>
            <a:rPr lang="en-US" dirty="0" smtClean="0"/>
            <a:t>Keep time out period as short as possible</a:t>
          </a:r>
          <a:endParaRPr lang="en-US" dirty="0"/>
        </a:p>
      </dgm:t>
    </dgm:pt>
    <dgm:pt modelId="{B9056AB3-55BB-499E-A814-46B57D810ADD}" type="parTrans" cxnId="{F1A1311A-A0AB-4780-BD54-35255B9050C2}">
      <dgm:prSet/>
      <dgm:spPr/>
      <dgm:t>
        <a:bodyPr/>
        <a:lstStyle/>
        <a:p>
          <a:endParaRPr lang="en-US"/>
        </a:p>
      </dgm:t>
    </dgm:pt>
    <dgm:pt modelId="{0956AC8C-0E07-476D-ADB3-FCD096734D97}" type="sibTrans" cxnId="{F1A1311A-A0AB-4780-BD54-35255B9050C2}">
      <dgm:prSet/>
      <dgm:spPr/>
      <dgm:t>
        <a:bodyPr/>
        <a:lstStyle/>
        <a:p>
          <a:endParaRPr lang="en-US"/>
        </a:p>
      </dgm:t>
    </dgm:pt>
    <dgm:pt modelId="{111B91AA-456E-4381-9B29-3AAB5F9783F0}">
      <dgm:prSet phldrT="[Text]" phldr="1"/>
      <dgm:spPr/>
      <dgm:t>
        <a:bodyPr/>
        <a:lstStyle/>
        <a:p>
          <a:endParaRPr lang="en-US" dirty="0"/>
        </a:p>
      </dgm:t>
    </dgm:pt>
    <dgm:pt modelId="{1244A7D2-C7F0-49D0-845C-D173B4307286}" type="parTrans" cxnId="{6E1E2416-F453-4F67-B80E-565F3E764922}">
      <dgm:prSet/>
      <dgm:spPr/>
      <dgm:t>
        <a:bodyPr/>
        <a:lstStyle/>
        <a:p>
          <a:endParaRPr lang="en-US"/>
        </a:p>
      </dgm:t>
    </dgm:pt>
    <dgm:pt modelId="{1FE01E30-8E80-4FC5-A734-F90A01C11446}" type="sibTrans" cxnId="{6E1E2416-F453-4F67-B80E-565F3E764922}">
      <dgm:prSet/>
      <dgm:spPr/>
      <dgm:t>
        <a:bodyPr/>
        <a:lstStyle/>
        <a:p>
          <a:endParaRPr lang="en-US"/>
        </a:p>
      </dgm:t>
    </dgm:pt>
    <dgm:pt modelId="{91C536E1-850A-4C07-917C-E5F8D8D59B8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</a:rPr>
            <a:t>Release child from TO contingent on acceptable behavior.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C22A3062-F305-454A-878A-3BF8BEECE520}" type="parTrans" cxnId="{5D1BC75E-1B72-4DCD-86FD-ACD64DE9235F}">
      <dgm:prSet/>
      <dgm:spPr/>
      <dgm:t>
        <a:bodyPr/>
        <a:lstStyle/>
        <a:p>
          <a:endParaRPr lang="en-US"/>
        </a:p>
      </dgm:t>
    </dgm:pt>
    <dgm:pt modelId="{B1FFE4C9-9BB4-41A5-8D68-F8B0D9B4DD17}" type="sibTrans" cxnId="{5D1BC75E-1B72-4DCD-86FD-ACD64DE9235F}">
      <dgm:prSet/>
      <dgm:spPr/>
      <dgm:t>
        <a:bodyPr/>
        <a:lstStyle/>
        <a:p>
          <a:endParaRPr lang="en-US"/>
        </a:p>
      </dgm:t>
    </dgm:pt>
    <dgm:pt modelId="{B00474C4-6C24-485F-9092-6B8759FD5F0F}">
      <dgm:prSet phldrT="[Text]"/>
      <dgm:spPr/>
      <dgm:t>
        <a:bodyPr/>
        <a:lstStyle/>
        <a:p>
          <a:r>
            <a:rPr lang="en-US" b="1" dirty="0" smtClean="0">
              <a:solidFill>
                <a:schemeClr val="tx1"/>
              </a:solidFill>
            </a:rPr>
            <a:t>Try teaching acceptable behavior first</a:t>
          </a:r>
          <a:endParaRPr lang="en-US" b="1" dirty="0">
            <a:solidFill>
              <a:schemeClr val="tx1"/>
            </a:solidFill>
          </a:endParaRPr>
        </a:p>
      </dgm:t>
    </dgm:pt>
    <dgm:pt modelId="{8328A98C-3C0A-47FB-9674-4CA9886B713A}" type="parTrans" cxnId="{8732A742-30AD-407C-B0A1-708CF9416C81}">
      <dgm:prSet/>
      <dgm:spPr/>
      <dgm:t>
        <a:bodyPr/>
        <a:lstStyle/>
        <a:p>
          <a:endParaRPr lang="en-US"/>
        </a:p>
      </dgm:t>
    </dgm:pt>
    <dgm:pt modelId="{4134A3FF-C24A-4D43-9E6B-97C170A2D932}" type="sibTrans" cxnId="{8732A742-30AD-407C-B0A1-708CF9416C81}">
      <dgm:prSet/>
      <dgm:spPr/>
      <dgm:t>
        <a:bodyPr/>
        <a:lstStyle/>
        <a:p>
          <a:endParaRPr lang="en-US"/>
        </a:p>
      </dgm:t>
    </dgm:pt>
    <dgm:pt modelId="{B4AAE9FF-994C-4D40-9F16-D38891641510}" type="pres">
      <dgm:prSet presAssocID="{EA560A65-E9C2-42E3-882B-8D5374951A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C0205-44AB-4292-A83C-DB6AC5160A1E}" type="pres">
      <dgm:prSet presAssocID="{CA2DDA9F-D869-4CFA-B80F-7A78BAF052FC}" presName="composite" presStyleCnt="0"/>
      <dgm:spPr/>
    </dgm:pt>
    <dgm:pt modelId="{8B95BCED-453F-4515-9DC3-7D203C911287}" type="pres">
      <dgm:prSet presAssocID="{CA2DDA9F-D869-4CFA-B80F-7A78BAF052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7B63E-9F9C-4E53-AC19-7CA1CD7A8C15}" type="pres">
      <dgm:prSet presAssocID="{CA2DDA9F-D869-4CFA-B80F-7A78BAF052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DD68C-7824-47AE-A830-F7BE6DA7DCE4}" type="pres">
      <dgm:prSet presAssocID="{9C3004CE-199A-4845-99D0-DBBC23120393}" presName="sp" presStyleCnt="0"/>
      <dgm:spPr/>
    </dgm:pt>
    <dgm:pt modelId="{C11B543A-CA44-480E-8809-F6378EE911ED}" type="pres">
      <dgm:prSet presAssocID="{88540D12-22A7-42A9-B0EE-0F4D0236DBBC}" presName="composite" presStyleCnt="0"/>
      <dgm:spPr/>
    </dgm:pt>
    <dgm:pt modelId="{5256C134-9BFE-41D2-8FA9-65EF8779901A}" type="pres">
      <dgm:prSet presAssocID="{88540D12-22A7-42A9-B0EE-0F4D0236DB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3E55E-1EDD-4EBA-94DD-9D45E49C49F5}" type="pres">
      <dgm:prSet presAssocID="{88540D12-22A7-42A9-B0EE-0F4D0236DB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AC416-84B3-4F84-85D0-AF09ED6AA770}" type="pres">
      <dgm:prSet presAssocID="{06E0604F-D984-4C41-92D5-3C1671FB0478}" presName="sp" presStyleCnt="0"/>
      <dgm:spPr/>
    </dgm:pt>
    <dgm:pt modelId="{38A19D78-0FED-43F5-A950-F9BB1B18DC3C}" type="pres">
      <dgm:prSet presAssocID="{111B91AA-456E-4381-9B29-3AAB5F9783F0}" presName="composite" presStyleCnt="0"/>
      <dgm:spPr/>
    </dgm:pt>
    <dgm:pt modelId="{935FE0BB-F89D-4936-8983-C5DFF1BAE2FF}" type="pres">
      <dgm:prSet presAssocID="{111B91AA-456E-4381-9B29-3AAB5F9783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BC340-9A55-428A-8048-422715669107}" type="pres">
      <dgm:prSet presAssocID="{111B91AA-456E-4381-9B29-3AAB5F9783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FDBC1D-28C6-410E-BD09-2D04AD5E14C8}" type="presOf" srcId="{91C536E1-850A-4C07-917C-E5F8D8D59B89}" destId="{F51BC340-9A55-428A-8048-422715669107}" srcOrd="0" destOrd="0" presId="urn:microsoft.com/office/officeart/2005/8/layout/chevron2"/>
    <dgm:cxn modelId="{4DB2A759-DF08-46D9-BA66-96C0DB6DFE90}" type="presOf" srcId="{C818CD45-8EAF-46ED-BB09-61CD12A4C29F}" destId="{0F13E55E-1EDD-4EBA-94DD-9D45E49C49F5}" srcOrd="0" destOrd="1" presId="urn:microsoft.com/office/officeart/2005/8/layout/chevron2"/>
    <dgm:cxn modelId="{1ED51573-BE36-4358-881C-A898B866E341}" type="presOf" srcId="{EA560A65-E9C2-42E3-882B-8D5374951A81}" destId="{B4AAE9FF-994C-4D40-9F16-D38891641510}" srcOrd="0" destOrd="0" presId="urn:microsoft.com/office/officeart/2005/8/layout/chevron2"/>
    <dgm:cxn modelId="{E3787AAA-499C-4020-86DF-AA4DCD075030}" srcId="{EA560A65-E9C2-42E3-882B-8D5374951A81}" destId="{CA2DDA9F-D869-4CFA-B80F-7A78BAF052FC}" srcOrd="0" destOrd="0" parTransId="{4E74EDDF-10CC-4AF2-B7FB-2735A06E88CC}" sibTransId="{9C3004CE-199A-4845-99D0-DBBC23120393}"/>
    <dgm:cxn modelId="{93EC24E0-F8CD-4C14-B348-C84DF84F6305}" type="presOf" srcId="{B00474C4-6C24-485F-9092-6B8759FD5F0F}" destId="{F51BC340-9A55-428A-8048-422715669107}" srcOrd="0" destOrd="1" presId="urn:microsoft.com/office/officeart/2005/8/layout/chevron2"/>
    <dgm:cxn modelId="{1BBCF914-C24D-4A4F-9505-83A4AB53FB0A}" type="presOf" srcId="{CA2DDA9F-D869-4CFA-B80F-7A78BAF052FC}" destId="{8B95BCED-453F-4515-9DC3-7D203C911287}" srcOrd="0" destOrd="0" presId="urn:microsoft.com/office/officeart/2005/8/layout/chevron2"/>
    <dgm:cxn modelId="{BD38877C-DA25-4350-AA2E-B0C9B56CCF38}" srcId="{CA2DDA9F-D869-4CFA-B80F-7A78BAF052FC}" destId="{82F9250C-F425-4BCD-A5BF-A6556948260C}" srcOrd="0" destOrd="0" parTransId="{81BCF4E2-5344-468D-8BE0-482A7BC2D814}" sibTransId="{1E54491D-9828-4B36-BB4E-5C802E156289}"/>
    <dgm:cxn modelId="{F1A1311A-A0AB-4780-BD54-35255B9050C2}" srcId="{88540D12-22A7-42A9-B0EE-0F4D0236DBBC}" destId="{C818CD45-8EAF-46ED-BB09-61CD12A4C29F}" srcOrd="1" destOrd="0" parTransId="{B9056AB3-55BB-499E-A814-46B57D810ADD}" sibTransId="{0956AC8C-0E07-476D-ADB3-FCD096734D97}"/>
    <dgm:cxn modelId="{6E1E2416-F453-4F67-B80E-565F3E764922}" srcId="{EA560A65-E9C2-42E3-882B-8D5374951A81}" destId="{111B91AA-456E-4381-9B29-3AAB5F9783F0}" srcOrd="2" destOrd="0" parTransId="{1244A7D2-C7F0-49D0-845C-D173B4307286}" sibTransId="{1FE01E30-8E80-4FC5-A734-F90A01C11446}"/>
    <dgm:cxn modelId="{ED01FD73-9997-4E87-A1F9-80D2DE57B23C}" srcId="{EA560A65-E9C2-42E3-882B-8D5374951A81}" destId="{88540D12-22A7-42A9-B0EE-0F4D0236DBBC}" srcOrd="1" destOrd="0" parTransId="{DAC81A04-EA9D-4E34-B85E-5334091576D6}" sibTransId="{06E0604F-D984-4C41-92D5-3C1671FB0478}"/>
    <dgm:cxn modelId="{B80F9D21-9C91-42E0-A28A-C2CF3E528686}" srcId="{CA2DDA9F-D869-4CFA-B80F-7A78BAF052FC}" destId="{BF512521-CE7B-4FA4-BA77-15FF2AEEE354}" srcOrd="1" destOrd="0" parTransId="{22D113BB-8CDC-4A6C-A35A-8A41C364A99E}" sibTransId="{31B5FFFE-ED12-4ADB-8102-AFCA327690A8}"/>
    <dgm:cxn modelId="{8842827C-72EA-43A2-94C7-F4B96924C84B}" type="presOf" srcId="{88540D12-22A7-42A9-B0EE-0F4D0236DBBC}" destId="{5256C134-9BFE-41D2-8FA9-65EF8779901A}" srcOrd="0" destOrd="0" presId="urn:microsoft.com/office/officeart/2005/8/layout/chevron2"/>
    <dgm:cxn modelId="{9264AF85-BC03-4EB9-BEA4-2A632BC94FAE}" type="presOf" srcId="{111B91AA-456E-4381-9B29-3AAB5F9783F0}" destId="{935FE0BB-F89D-4936-8983-C5DFF1BAE2FF}" srcOrd="0" destOrd="0" presId="urn:microsoft.com/office/officeart/2005/8/layout/chevron2"/>
    <dgm:cxn modelId="{FFEC419F-8478-4778-8974-2C149FF564F9}" srcId="{88540D12-22A7-42A9-B0EE-0F4D0236DBBC}" destId="{2640FDA5-E040-4B24-9CB4-21309972BE59}" srcOrd="0" destOrd="0" parTransId="{DED68734-948F-4B7D-A2AA-197DFA353030}" sibTransId="{CB4CFE95-5A8F-48AA-B96F-E71E19F9E405}"/>
    <dgm:cxn modelId="{EC520992-AF37-4737-AC44-BBA2D53F0FFB}" type="presOf" srcId="{2640FDA5-E040-4B24-9CB4-21309972BE59}" destId="{0F13E55E-1EDD-4EBA-94DD-9D45E49C49F5}" srcOrd="0" destOrd="0" presId="urn:microsoft.com/office/officeart/2005/8/layout/chevron2"/>
    <dgm:cxn modelId="{10DF6674-B8E0-4ED8-ABE5-05F632A1132C}" type="presOf" srcId="{82F9250C-F425-4BCD-A5BF-A6556948260C}" destId="{72D7B63E-9F9C-4E53-AC19-7CA1CD7A8C15}" srcOrd="0" destOrd="0" presId="urn:microsoft.com/office/officeart/2005/8/layout/chevron2"/>
    <dgm:cxn modelId="{5D1BC75E-1B72-4DCD-86FD-ACD64DE9235F}" srcId="{111B91AA-456E-4381-9B29-3AAB5F9783F0}" destId="{91C536E1-850A-4C07-917C-E5F8D8D59B89}" srcOrd="0" destOrd="0" parTransId="{C22A3062-F305-454A-878A-3BF8BEECE520}" sibTransId="{B1FFE4C9-9BB4-41A5-8D68-F8B0D9B4DD17}"/>
    <dgm:cxn modelId="{8732A742-30AD-407C-B0A1-708CF9416C81}" srcId="{111B91AA-456E-4381-9B29-3AAB5F9783F0}" destId="{B00474C4-6C24-485F-9092-6B8759FD5F0F}" srcOrd="1" destOrd="0" parTransId="{8328A98C-3C0A-47FB-9674-4CA9886B713A}" sibTransId="{4134A3FF-C24A-4D43-9E6B-97C170A2D932}"/>
    <dgm:cxn modelId="{44BA13AA-3F8C-4FE0-AC05-392DDA1671B1}" type="presOf" srcId="{BF512521-CE7B-4FA4-BA77-15FF2AEEE354}" destId="{72D7B63E-9F9C-4E53-AC19-7CA1CD7A8C15}" srcOrd="0" destOrd="1" presId="urn:microsoft.com/office/officeart/2005/8/layout/chevron2"/>
    <dgm:cxn modelId="{22CAD997-A609-496D-9A51-A6BFE7902439}" type="presParOf" srcId="{B4AAE9FF-994C-4D40-9F16-D38891641510}" destId="{1A3C0205-44AB-4292-A83C-DB6AC5160A1E}" srcOrd="0" destOrd="0" presId="urn:microsoft.com/office/officeart/2005/8/layout/chevron2"/>
    <dgm:cxn modelId="{270F4144-596B-4A3B-B647-DF1A978D1F5A}" type="presParOf" srcId="{1A3C0205-44AB-4292-A83C-DB6AC5160A1E}" destId="{8B95BCED-453F-4515-9DC3-7D203C911287}" srcOrd="0" destOrd="0" presId="urn:microsoft.com/office/officeart/2005/8/layout/chevron2"/>
    <dgm:cxn modelId="{DD00703C-236E-4EF3-8220-236D081CD12C}" type="presParOf" srcId="{1A3C0205-44AB-4292-A83C-DB6AC5160A1E}" destId="{72D7B63E-9F9C-4E53-AC19-7CA1CD7A8C15}" srcOrd="1" destOrd="0" presId="urn:microsoft.com/office/officeart/2005/8/layout/chevron2"/>
    <dgm:cxn modelId="{05F60B56-9174-48E3-A9B0-F5DBC3818788}" type="presParOf" srcId="{B4AAE9FF-994C-4D40-9F16-D38891641510}" destId="{AE8DD68C-7824-47AE-A830-F7BE6DA7DCE4}" srcOrd="1" destOrd="0" presId="urn:microsoft.com/office/officeart/2005/8/layout/chevron2"/>
    <dgm:cxn modelId="{FEEAFBC9-F482-4923-A948-AEFB63FB5F49}" type="presParOf" srcId="{B4AAE9FF-994C-4D40-9F16-D38891641510}" destId="{C11B543A-CA44-480E-8809-F6378EE911ED}" srcOrd="2" destOrd="0" presId="urn:microsoft.com/office/officeart/2005/8/layout/chevron2"/>
    <dgm:cxn modelId="{6BCB58DD-DDB0-4A51-9AAA-CB43F72CA63D}" type="presParOf" srcId="{C11B543A-CA44-480E-8809-F6378EE911ED}" destId="{5256C134-9BFE-41D2-8FA9-65EF8779901A}" srcOrd="0" destOrd="0" presId="urn:microsoft.com/office/officeart/2005/8/layout/chevron2"/>
    <dgm:cxn modelId="{36C9EADF-B52C-43D0-B562-0CF006FDBD8D}" type="presParOf" srcId="{C11B543A-CA44-480E-8809-F6378EE911ED}" destId="{0F13E55E-1EDD-4EBA-94DD-9D45E49C49F5}" srcOrd="1" destOrd="0" presId="urn:microsoft.com/office/officeart/2005/8/layout/chevron2"/>
    <dgm:cxn modelId="{CB605E4C-A19B-4A06-8913-E41950C49D41}" type="presParOf" srcId="{B4AAE9FF-994C-4D40-9F16-D38891641510}" destId="{1B5AC416-84B3-4F84-85D0-AF09ED6AA770}" srcOrd="3" destOrd="0" presId="urn:microsoft.com/office/officeart/2005/8/layout/chevron2"/>
    <dgm:cxn modelId="{449A40A0-15CD-497D-8150-8967EAB10B26}" type="presParOf" srcId="{B4AAE9FF-994C-4D40-9F16-D38891641510}" destId="{38A19D78-0FED-43F5-A950-F9BB1B18DC3C}" srcOrd="4" destOrd="0" presId="urn:microsoft.com/office/officeart/2005/8/layout/chevron2"/>
    <dgm:cxn modelId="{9C0E345C-8A9A-4F2A-BED3-0030FBC726C1}" type="presParOf" srcId="{38A19D78-0FED-43F5-A950-F9BB1B18DC3C}" destId="{935FE0BB-F89D-4936-8983-C5DFF1BAE2FF}" srcOrd="0" destOrd="0" presId="urn:microsoft.com/office/officeart/2005/8/layout/chevron2"/>
    <dgm:cxn modelId="{3280AC78-2146-4AE5-93C9-B191D5FD5D5B}" type="presParOf" srcId="{38A19D78-0FED-43F5-A950-F9BB1B18DC3C}" destId="{F51BC340-9A55-428A-8048-4227156691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560A65-E9C2-42E3-882B-8D5374951A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DDA9F-D869-4CFA-B80F-7A78BAF052FC}">
      <dgm:prSet phldrT="[Text]" phldr="1"/>
      <dgm:spPr/>
      <dgm:t>
        <a:bodyPr/>
        <a:lstStyle/>
        <a:p>
          <a:endParaRPr lang="en-US" dirty="0"/>
        </a:p>
      </dgm:t>
    </dgm:pt>
    <dgm:pt modelId="{4E74EDDF-10CC-4AF2-B7FB-2735A06E88CC}" type="parTrans" cxnId="{E3787AAA-499C-4020-86DF-AA4DCD075030}">
      <dgm:prSet/>
      <dgm:spPr/>
      <dgm:t>
        <a:bodyPr/>
        <a:lstStyle/>
        <a:p>
          <a:endParaRPr lang="en-US"/>
        </a:p>
      </dgm:t>
    </dgm:pt>
    <dgm:pt modelId="{9C3004CE-199A-4845-99D0-DBBC23120393}" type="sibTrans" cxnId="{E3787AAA-499C-4020-86DF-AA4DCD075030}">
      <dgm:prSet/>
      <dgm:spPr/>
      <dgm:t>
        <a:bodyPr/>
        <a:lstStyle/>
        <a:p>
          <a:endParaRPr lang="en-US"/>
        </a:p>
      </dgm:t>
    </dgm:pt>
    <dgm:pt modelId="{82F9250C-F425-4BCD-A5BF-A6556948260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behavior that has been previously reinforced is no longer reinforced</a:t>
          </a:r>
          <a:endParaRPr lang="en-US" dirty="0">
            <a:solidFill>
              <a:schemeClr val="tx1"/>
            </a:solidFill>
          </a:endParaRPr>
        </a:p>
      </dgm:t>
    </dgm:pt>
    <dgm:pt modelId="{81BCF4E2-5344-468D-8BE0-482A7BC2D814}" type="parTrans" cxnId="{BD38877C-DA25-4350-AA2E-B0C9B56CCF38}">
      <dgm:prSet/>
      <dgm:spPr/>
      <dgm:t>
        <a:bodyPr/>
        <a:lstStyle/>
        <a:p>
          <a:endParaRPr lang="en-US"/>
        </a:p>
      </dgm:t>
    </dgm:pt>
    <dgm:pt modelId="{1E54491D-9828-4B36-BB4E-5C802E156289}" type="sibTrans" cxnId="{BD38877C-DA25-4350-AA2E-B0C9B56CCF38}">
      <dgm:prSet/>
      <dgm:spPr/>
      <dgm:t>
        <a:bodyPr/>
        <a:lstStyle/>
        <a:p>
          <a:endParaRPr lang="en-US"/>
        </a:p>
      </dgm:t>
    </dgm:pt>
    <dgm:pt modelId="{BF512521-CE7B-4FA4-BA77-15FF2AEEE354}">
      <dgm:prSet phldrT="[Text]"/>
      <dgm:spPr/>
      <dgm:t>
        <a:bodyPr/>
        <a:lstStyle/>
        <a:p>
          <a:r>
            <a:rPr lang="en-US" dirty="0" smtClean="0"/>
            <a:t>Possible extinction burst</a:t>
          </a:r>
          <a:endParaRPr lang="en-US" dirty="0"/>
        </a:p>
      </dgm:t>
    </dgm:pt>
    <dgm:pt modelId="{22D113BB-8CDC-4A6C-A35A-8A41C364A99E}" type="parTrans" cxnId="{B80F9D21-9C91-42E0-A28A-C2CF3E528686}">
      <dgm:prSet/>
      <dgm:spPr/>
      <dgm:t>
        <a:bodyPr/>
        <a:lstStyle/>
        <a:p>
          <a:endParaRPr lang="en-US"/>
        </a:p>
      </dgm:t>
    </dgm:pt>
    <dgm:pt modelId="{31B5FFFE-ED12-4ADB-8102-AFCA327690A8}" type="sibTrans" cxnId="{B80F9D21-9C91-42E0-A28A-C2CF3E528686}">
      <dgm:prSet/>
      <dgm:spPr/>
      <dgm:t>
        <a:bodyPr/>
        <a:lstStyle/>
        <a:p>
          <a:endParaRPr lang="en-US"/>
        </a:p>
      </dgm:t>
    </dgm:pt>
    <dgm:pt modelId="{88540D12-22A7-42A9-B0EE-0F4D0236DBBC}">
      <dgm:prSet phldrT="[Text]" phldr="1"/>
      <dgm:spPr/>
      <dgm:t>
        <a:bodyPr/>
        <a:lstStyle/>
        <a:p>
          <a:endParaRPr lang="en-US" dirty="0"/>
        </a:p>
      </dgm:t>
    </dgm:pt>
    <dgm:pt modelId="{DAC81A04-EA9D-4E34-B85E-5334091576D6}" type="parTrans" cxnId="{ED01FD73-9997-4E87-A1F9-80D2DE57B23C}">
      <dgm:prSet/>
      <dgm:spPr/>
      <dgm:t>
        <a:bodyPr/>
        <a:lstStyle/>
        <a:p>
          <a:endParaRPr lang="en-US"/>
        </a:p>
      </dgm:t>
    </dgm:pt>
    <dgm:pt modelId="{06E0604F-D984-4C41-92D5-3C1671FB0478}" type="sibTrans" cxnId="{ED01FD73-9997-4E87-A1F9-80D2DE57B23C}">
      <dgm:prSet/>
      <dgm:spPr/>
      <dgm:t>
        <a:bodyPr/>
        <a:lstStyle/>
        <a:p>
          <a:endParaRPr lang="en-US"/>
        </a:p>
      </dgm:t>
    </dgm:pt>
    <dgm:pt modelId="{2640FDA5-E040-4B24-9CB4-21309972BE59}">
      <dgm:prSet phldrT="[Text]"/>
      <dgm:spPr/>
      <dgm:t>
        <a:bodyPr/>
        <a:lstStyle/>
        <a:p>
          <a:r>
            <a:rPr lang="en-US" dirty="0" smtClean="0"/>
            <a:t>Identify source of reinforcement</a:t>
          </a:r>
          <a:endParaRPr lang="en-US" dirty="0"/>
        </a:p>
      </dgm:t>
    </dgm:pt>
    <dgm:pt modelId="{DED68734-948F-4B7D-A2AA-197DFA353030}" type="parTrans" cxnId="{FFEC419F-8478-4778-8974-2C149FF564F9}">
      <dgm:prSet/>
      <dgm:spPr/>
      <dgm:t>
        <a:bodyPr/>
        <a:lstStyle/>
        <a:p>
          <a:endParaRPr lang="en-US"/>
        </a:p>
      </dgm:t>
    </dgm:pt>
    <dgm:pt modelId="{CB4CFE95-5A8F-48AA-B96F-E71E19F9E405}" type="sibTrans" cxnId="{FFEC419F-8478-4778-8974-2C149FF564F9}">
      <dgm:prSet/>
      <dgm:spPr/>
      <dgm:t>
        <a:bodyPr/>
        <a:lstStyle/>
        <a:p>
          <a:endParaRPr lang="en-US"/>
        </a:p>
      </dgm:t>
    </dgm:pt>
    <dgm:pt modelId="{C818CD45-8EAF-46ED-BB09-61CD12A4C29F}">
      <dgm:prSet phldrT="[Text]"/>
      <dgm:spPr/>
      <dgm:t>
        <a:bodyPr/>
        <a:lstStyle/>
        <a:p>
          <a:r>
            <a:rPr lang="en-US" dirty="0" smtClean="0"/>
            <a:t>Withhold reinforcement</a:t>
          </a:r>
          <a:endParaRPr lang="en-US" dirty="0"/>
        </a:p>
      </dgm:t>
    </dgm:pt>
    <dgm:pt modelId="{B9056AB3-55BB-499E-A814-46B57D810ADD}" type="parTrans" cxnId="{F1A1311A-A0AB-4780-BD54-35255B9050C2}">
      <dgm:prSet/>
      <dgm:spPr/>
      <dgm:t>
        <a:bodyPr/>
        <a:lstStyle/>
        <a:p>
          <a:endParaRPr lang="en-US"/>
        </a:p>
      </dgm:t>
    </dgm:pt>
    <dgm:pt modelId="{0956AC8C-0E07-476D-ADB3-FCD096734D97}" type="sibTrans" cxnId="{F1A1311A-A0AB-4780-BD54-35255B9050C2}">
      <dgm:prSet/>
      <dgm:spPr/>
      <dgm:t>
        <a:bodyPr/>
        <a:lstStyle/>
        <a:p>
          <a:endParaRPr lang="en-US"/>
        </a:p>
      </dgm:t>
    </dgm:pt>
    <dgm:pt modelId="{111B91AA-456E-4381-9B29-3AAB5F9783F0}">
      <dgm:prSet phldrT="[Text]" phldr="1"/>
      <dgm:spPr/>
      <dgm:t>
        <a:bodyPr/>
        <a:lstStyle/>
        <a:p>
          <a:endParaRPr lang="en-US" dirty="0"/>
        </a:p>
      </dgm:t>
    </dgm:pt>
    <dgm:pt modelId="{1244A7D2-C7F0-49D0-845C-D173B4307286}" type="parTrans" cxnId="{6E1E2416-F453-4F67-B80E-565F3E764922}">
      <dgm:prSet/>
      <dgm:spPr/>
      <dgm:t>
        <a:bodyPr/>
        <a:lstStyle/>
        <a:p>
          <a:endParaRPr lang="en-US"/>
        </a:p>
      </dgm:t>
    </dgm:pt>
    <dgm:pt modelId="{1FE01E30-8E80-4FC5-A734-F90A01C11446}" type="sibTrans" cxnId="{6E1E2416-F453-4F67-B80E-565F3E764922}">
      <dgm:prSet/>
      <dgm:spPr/>
      <dgm:t>
        <a:bodyPr/>
        <a:lstStyle/>
        <a:p>
          <a:endParaRPr lang="en-US"/>
        </a:p>
      </dgm:t>
    </dgm:pt>
    <dgm:pt modelId="{91C536E1-850A-4C07-917C-E5F8D8D59B89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+mn-lt"/>
            </a:rPr>
            <a:t>Maintain extinction for a sufficient amount of time</a:t>
          </a:r>
          <a:endParaRPr lang="en-US" dirty="0">
            <a:solidFill>
              <a:schemeClr val="tx1"/>
            </a:solidFill>
            <a:latin typeface="+mn-lt"/>
          </a:endParaRPr>
        </a:p>
      </dgm:t>
    </dgm:pt>
    <dgm:pt modelId="{C22A3062-F305-454A-878A-3BF8BEECE520}" type="parTrans" cxnId="{5D1BC75E-1B72-4DCD-86FD-ACD64DE9235F}">
      <dgm:prSet/>
      <dgm:spPr/>
      <dgm:t>
        <a:bodyPr/>
        <a:lstStyle/>
        <a:p>
          <a:endParaRPr lang="en-US"/>
        </a:p>
      </dgm:t>
    </dgm:pt>
    <dgm:pt modelId="{B1FFE4C9-9BB4-41A5-8D68-F8B0D9B4DD17}" type="sibTrans" cxnId="{5D1BC75E-1B72-4DCD-86FD-ACD64DE9235F}">
      <dgm:prSet/>
      <dgm:spPr/>
      <dgm:t>
        <a:bodyPr/>
        <a:lstStyle/>
        <a:p>
          <a:endParaRPr lang="en-US"/>
        </a:p>
      </dgm:t>
    </dgm:pt>
    <dgm:pt modelId="{B00474C4-6C24-485F-9092-6B8759FD5F0F}">
      <dgm:prSet phldrT="[Text]"/>
      <dgm:spPr/>
      <dgm:t>
        <a:bodyPr/>
        <a:lstStyle/>
        <a:p>
          <a:r>
            <a:rPr lang="en-US" b="0" dirty="0" smtClean="0">
              <a:solidFill>
                <a:schemeClr val="tx1"/>
              </a:solidFill>
              <a:latin typeface="+mn-lt"/>
            </a:rPr>
            <a:t>Combine extinction with other strategies</a:t>
          </a:r>
          <a:endParaRPr lang="en-US" b="0" dirty="0">
            <a:solidFill>
              <a:schemeClr val="tx1"/>
            </a:solidFill>
            <a:latin typeface="+mn-lt"/>
          </a:endParaRPr>
        </a:p>
      </dgm:t>
    </dgm:pt>
    <dgm:pt modelId="{8328A98C-3C0A-47FB-9674-4CA9886B713A}" type="parTrans" cxnId="{8732A742-30AD-407C-B0A1-708CF9416C81}">
      <dgm:prSet/>
      <dgm:spPr/>
      <dgm:t>
        <a:bodyPr/>
        <a:lstStyle/>
        <a:p>
          <a:endParaRPr lang="en-US"/>
        </a:p>
      </dgm:t>
    </dgm:pt>
    <dgm:pt modelId="{4134A3FF-C24A-4D43-9E6B-97C170A2D932}" type="sibTrans" cxnId="{8732A742-30AD-407C-B0A1-708CF9416C81}">
      <dgm:prSet/>
      <dgm:spPr/>
      <dgm:t>
        <a:bodyPr/>
        <a:lstStyle/>
        <a:p>
          <a:endParaRPr lang="en-US"/>
        </a:p>
      </dgm:t>
    </dgm:pt>
    <dgm:pt modelId="{B4AAE9FF-994C-4D40-9F16-D38891641510}" type="pres">
      <dgm:prSet presAssocID="{EA560A65-E9C2-42E3-882B-8D5374951A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C0205-44AB-4292-A83C-DB6AC5160A1E}" type="pres">
      <dgm:prSet presAssocID="{CA2DDA9F-D869-4CFA-B80F-7A78BAF052FC}" presName="composite" presStyleCnt="0"/>
      <dgm:spPr/>
    </dgm:pt>
    <dgm:pt modelId="{8B95BCED-453F-4515-9DC3-7D203C911287}" type="pres">
      <dgm:prSet presAssocID="{CA2DDA9F-D869-4CFA-B80F-7A78BAF052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7B63E-9F9C-4E53-AC19-7CA1CD7A8C15}" type="pres">
      <dgm:prSet presAssocID="{CA2DDA9F-D869-4CFA-B80F-7A78BAF052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DD68C-7824-47AE-A830-F7BE6DA7DCE4}" type="pres">
      <dgm:prSet presAssocID="{9C3004CE-199A-4845-99D0-DBBC23120393}" presName="sp" presStyleCnt="0"/>
      <dgm:spPr/>
    </dgm:pt>
    <dgm:pt modelId="{C11B543A-CA44-480E-8809-F6378EE911ED}" type="pres">
      <dgm:prSet presAssocID="{88540D12-22A7-42A9-B0EE-0F4D0236DBBC}" presName="composite" presStyleCnt="0"/>
      <dgm:spPr/>
    </dgm:pt>
    <dgm:pt modelId="{5256C134-9BFE-41D2-8FA9-65EF8779901A}" type="pres">
      <dgm:prSet presAssocID="{88540D12-22A7-42A9-B0EE-0F4D0236DB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3E55E-1EDD-4EBA-94DD-9D45E49C49F5}" type="pres">
      <dgm:prSet presAssocID="{88540D12-22A7-42A9-B0EE-0F4D0236DB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AC416-84B3-4F84-85D0-AF09ED6AA770}" type="pres">
      <dgm:prSet presAssocID="{06E0604F-D984-4C41-92D5-3C1671FB0478}" presName="sp" presStyleCnt="0"/>
      <dgm:spPr/>
    </dgm:pt>
    <dgm:pt modelId="{38A19D78-0FED-43F5-A950-F9BB1B18DC3C}" type="pres">
      <dgm:prSet presAssocID="{111B91AA-456E-4381-9B29-3AAB5F9783F0}" presName="composite" presStyleCnt="0"/>
      <dgm:spPr/>
    </dgm:pt>
    <dgm:pt modelId="{935FE0BB-F89D-4936-8983-C5DFF1BAE2FF}" type="pres">
      <dgm:prSet presAssocID="{111B91AA-456E-4381-9B29-3AAB5F9783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BC340-9A55-428A-8048-422715669107}" type="pres">
      <dgm:prSet presAssocID="{111B91AA-456E-4381-9B29-3AAB5F9783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787AAA-499C-4020-86DF-AA4DCD075030}" srcId="{EA560A65-E9C2-42E3-882B-8D5374951A81}" destId="{CA2DDA9F-D869-4CFA-B80F-7A78BAF052FC}" srcOrd="0" destOrd="0" parTransId="{4E74EDDF-10CC-4AF2-B7FB-2735A06E88CC}" sibTransId="{9C3004CE-199A-4845-99D0-DBBC23120393}"/>
    <dgm:cxn modelId="{C0D63209-094E-4338-8CE9-062E49B090E3}" type="presOf" srcId="{C818CD45-8EAF-46ED-BB09-61CD12A4C29F}" destId="{0F13E55E-1EDD-4EBA-94DD-9D45E49C49F5}" srcOrd="0" destOrd="1" presId="urn:microsoft.com/office/officeart/2005/8/layout/chevron2"/>
    <dgm:cxn modelId="{78C4CC6D-D6BF-4AE1-B2BC-FCD9C1186301}" type="presOf" srcId="{111B91AA-456E-4381-9B29-3AAB5F9783F0}" destId="{935FE0BB-F89D-4936-8983-C5DFF1BAE2FF}" srcOrd="0" destOrd="0" presId="urn:microsoft.com/office/officeart/2005/8/layout/chevron2"/>
    <dgm:cxn modelId="{BD38877C-DA25-4350-AA2E-B0C9B56CCF38}" srcId="{CA2DDA9F-D869-4CFA-B80F-7A78BAF052FC}" destId="{82F9250C-F425-4BCD-A5BF-A6556948260C}" srcOrd="0" destOrd="0" parTransId="{81BCF4E2-5344-468D-8BE0-482A7BC2D814}" sibTransId="{1E54491D-9828-4B36-BB4E-5C802E156289}"/>
    <dgm:cxn modelId="{F1A1311A-A0AB-4780-BD54-35255B9050C2}" srcId="{88540D12-22A7-42A9-B0EE-0F4D0236DBBC}" destId="{C818CD45-8EAF-46ED-BB09-61CD12A4C29F}" srcOrd="1" destOrd="0" parTransId="{B9056AB3-55BB-499E-A814-46B57D810ADD}" sibTransId="{0956AC8C-0E07-476D-ADB3-FCD096734D97}"/>
    <dgm:cxn modelId="{9BE3C0DD-1E1F-4D2E-BCB9-13200D8DDAE6}" type="presOf" srcId="{CA2DDA9F-D869-4CFA-B80F-7A78BAF052FC}" destId="{8B95BCED-453F-4515-9DC3-7D203C911287}" srcOrd="0" destOrd="0" presId="urn:microsoft.com/office/officeart/2005/8/layout/chevron2"/>
    <dgm:cxn modelId="{4166EE5B-3FDC-45A2-B8D5-3F7A38F97023}" type="presOf" srcId="{91C536E1-850A-4C07-917C-E5F8D8D59B89}" destId="{F51BC340-9A55-428A-8048-422715669107}" srcOrd="0" destOrd="0" presId="urn:microsoft.com/office/officeart/2005/8/layout/chevron2"/>
    <dgm:cxn modelId="{FB17A71A-85AA-4FCA-82C8-4394153BD3C5}" type="presOf" srcId="{EA560A65-E9C2-42E3-882B-8D5374951A81}" destId="{B4AAE9FF-994C-4D40-9F16-D38891641510}" srcOrd="0" destOrd="0" presId="urn:microsoft.com/office/officeart/2005/8/layout/chevron2"/>
    <dgm:cxn modelId="{6E1E2416-F453-4F67-B80E-565F3E764922}" srcId="{EA560A65-E9C2-42E3-882B-8D5374951A81}" destId="{111B91AA-456E-4381-9B29-3AAB5F9783F0}" srcOrd="2" destOrd="0" parTransId="{1244A7D2-C7F0-49D0-845C-D173B4307286}" sibTransId="{1FE01E30-8E80-4FC5-A734-F90A01C11446}"/>
    <dgm:cxn modelId="{ED01FD73-9997-4E87-A1F9-80D2DE57B23C}" srcId="{EA560A65-E9C2-42E3-882B-8D5374951A81}" destId="{88540D12-22A7-42A9-B0EE-0F4D0236DBBC}" srcOrd="1" destOrd="0" parTransId="{DAC81A04-EA9D-4E34-B85E-5334091576D6}" sibTransId="{06E0604F-D984-4C41-92D5-3C1671FB0478}"/>
    <dgm:cxn modelId="{B80F9D21-9C91-42E0-A28A-C2CF3E528686}" srcId="{CA2DDA9F-D869-4CFA-B80F-7A78BAF052FC}" destId="{BF512521-CE7B-4FA4-BA77-15FF2AEEE354}" srcOrd="1" destOrd="0" parTransId="{22D113BB-8CDC-4A6C-A35A-8A41C364A99E}" sibTransId="{31B5FFFE-ED12-4ADB-8102-AFCA327690A8}"/>
    <dgm:cxn modelId="{6B45843A-BC40-45D5-95CD-64B4F4DBF0DC}" type="presOf" srcId="{88540D12-22A7-42A9-B0EE-0F4D0236DBBC}" destId="{5256C134-9BFE-41D2-8FA9-65EF8779901A}" srcOrd="0" destOrd="0" presId="urn:microsoft.com/office/officeart/2005/8/layout/chevron2"/>
    <dgm:cxn modelId="{65D6B346-B5CB-47E2-9C5B-94B11C2BE2C9}" type="presOf" srcId="{82F9250C-F425-4BCD-A5BF-A6556948260C}" destId="{72D7B63E-9F9C-4E53-AC19-7CA1CD7A8C15}" srcOrd="0" destOrd="0" presId="urn:microsoft.com/office/officeart/2005/8/layout/chevron2"/>
    <dgm:cxn modelId="{A4240B0B-C401-44A2-B622-FCB14FC5A4FF}" type="presOf" srcId="{BF512521-CE7B-4FA4-BA77-15FF2AEEE354}" destId="{72D7B63E-9F9C-4E53-AC19-7CA1CD7A8C15}" srcOrd="0" destOrd="1" presId="urn:microsoft.com/office/officeart/2005/8/layout/chevron2"/>
    <dgm:cxn modelId="{3C591279-817D-43B7-B953-ADEB7B8259E5}" type="presOf" srcId="{B00474C4-6C24-485F-9092-6B8759FD5F0F}" destId="{F51BC340-9A55-428A-8048-422715669107}" srcOrd="0" destOrd="1" presId="urn:microsoft.com/office/officeart/2005/8/layout/chevron2"/>
    <dgm:cxn modelId="{FFEC419F-8478-4778-8974-2C149FF564F9}" srcId="{88540D12-22A7-42A9-B0EE-0F4D0236DBBC}" destId="{2640FDA5-E040-4B24-9CB4-21309972BE59}" srcOrd="0" destOrd="0" parTransId="{DED68734-948F-4B7D-A2AA-197DFA353030}" sibTransId="{CB4CFE95-5A8F-48AA-B96F-E71E19F9E405}"/>
    <dgm:cxn modelId="{B86393EB-897B-4A5D-80EF-D71353FE10FE}" type="presOf" srcId="{2640FDA5-E040-4B24-9CB4-21309972BE59}" destId="{0F13E55E-1EDD-4EBA-94DD-9D45E49C49F5}" srcOrd="0" destOrd="0" presId="urn:microsoft.com/office/officeart/2005/8/layout/chevron2"/>
    <dgm:cxn modelId="{8732A742-30AD-407C-B0A1-708CF9416C81}" srcId="{111B91AA-456E-4381-9B29-3AAB5F9783F0}" destId="{B00474C4-6C24-485F-9092-6B8759FD5F0F}" srcOrd="1" destOrd="0" parTransId="{8328A98C-3C0A-47FB-9674-4CA9886B713A}" sibTransId="{4134A3FF-C24A-4D43-9E6B-97C170A2D932}"/>
    <dgm:cxn modelId="{5D1BC75E-1B72-4DCD-86FD-ACD64DE9235F}" srcId="{111B91AA-456E-4381-9B29-3AAB5F9783F0}" destId="{91C536E1-850A-4C07-917C-E5F8D8D59B89}" srcOrd="0" destOrd="0" parTransId="{C22A3062-F305-454A-878A-3BF8BEECE520}" sibTransId="{B1FFE4C9-9BB4-41A5-8D68-F8B0D9B4DD17}"/>
    <dgm:cxn modelId="{CBB5BED0-B781-4836-AA74-3B4E299D632E}" type="presParOf" srcId="{B4AAE9FF-994C-4D40-9F16-D38891641510}" destId="{1A3C0205-44AB-4292-A83C-DB6AC5160A1E}" srcOrd="0" destOrd="0" presId="urn:microsoft.com/office/officeart/2005/8/layout/chevron2"/>
    <dgm:cxn modelId="{6C2CE8A3-FD6C-4EB3-A9D1-FA513F3B09C0}" type="presParOf" srcId="{1A3C0205-44AB-4292-A83C-DB6AC5160A1E}" destId="{8B95BCED-453F-4515-9DC3-7D203C911287}" srcOrd="0" destOrd="0" presId="urn:microsoft.com/office/officeart/2005/8/layout/chevron2"/>
    <dgm:cxn modelId="{A63FA721-C6F5-4A4D-B25B-4A0F5CFCEA33}" type="presParOf" srcId="{1A3C0205-44AB-4292-A83C-DB6AC5160A1E}" destId="{72D7B63E-9F9C-4E53-AC19-7CA1CD7A8C15}" srcOrd="1" destOrd="0" presId="urn:microsoft.com/office/officeart/2005/8/layout/chevron2"/>
    <dgm:cxn modelId="{174F661B-44DD-4B10-8868-DEEB0429CDEC}" type="presParOf" srcId="{B4AAE9FF-994C-4D40-9F16-D38891641510}" destId="{AE8DD68C-7824-47AE-A830-F7BE6DA7DCE4}" srcOrd="1" destOrd="0" presId="urn:microsoft.com/office/officeart/2005/8/layout/chevron2"/>
    <dgm:cxn modelId="{7CEF0518-64E3-492D-8C4D-C169CD63AC20}" type="presParOf" srcId="{B4AAE9FF-994C-4D40-9F16-D38891641510}" destId="{C11B543A-CA44-480E-8809-F6378EE911ED}" srcOrd="2" destOrd="0" presId="urn:microsoft.com/office/officeart/2005/8/layout/chevron2"/>
    <dgm:cxn modelId="{60C6A897-D398-4F70-95D9-634EFC433C25}" type="presParOf" srcId="{C11B543A-CA44-480E-8809-F6378EE911ED}" destId="{5256C134-9BFE-41D2-8FA9-65EF8779901A}" srcOrd="0" destOrd="0" presId="urn:microsoft.com/office/officeart/2005/8/layout/chevron2"/>
    <dgm:cxn modelId="{96E616D3-9A84-4DAC-AA27-5FCEAC3A219D}" type="presParOf" srcId="{C11B543A-CA44-480E-8809-F6378EE911ED}" destId="{0F13E55E-1EDD-4EBA-94DD-9D45E49C49F5}" srcOrd="1" destOrd="0" presId="urn:microsoft.com/office/officeart/2005/8/layout/chevron2"/>
    <dgm:cxn modelId="{17B3AB77-5570-4C7B-9744-93EB940FECE3}" type="presParOf" srcId="{B4AAE9FF-994C-4D40-9F16-D38891641510}" destId="{1B5AC416-84B3-4F84-85D0-AF09ED6AA770}" srcOrd="3" destOrd="0" presId="urn:microsoft.com/office/officeart/2005/8/layout/chevron2"/>
    <dgm:cxn modelId="{583C950E-3EB0-4B32-BE71-AC3DD5F4D6E2}" type="presParOf" srcId="{B4AAE9FF-994C-4D40-9F16-D38891641510}" destId="{38A19D78-0FED-43F5-A950-F9BB1B18DC3C}" srcOrd="4" destOrd="0" presId="urn:microsoft.com/office/officeart/2005/8/layout/chevron2"/>
    <dgm:cxn modelId="{317A9CAC-B06D-4151-B0A4-D30169499C96}" type="presParOf" srcId="{38A19D78-0FED-43F5-A950-F9BB1B18DC3C}" destId="{935FE0BB-F89D-4936-8983-C5DFF1BAE2FF}" srcOrd="0" destOrd="0" presId="urn:microsoft.com/office/officeart/2005/8/layout/chevron2"/>
    <dgm:cxn modelId="{C286D7C1-5842-4563-9AF3-C8C30C9898C9}" type="presParOf" srcId="{38A19D78-0FED-43F5-A950-F9BB1B18DC3C}" destId="{F51BC340-9A55-428A-8048-4227156691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A560A65-E9C2-42E3-882B-8D5374951A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DDA9F-D869-4CFA-B80F-7A78BAF052FC}">
      <dgm:prSet phldrT="[Text]" phldr="1"/>
      <dgm:spPr/>
      <dgm:t>
        <a:bodyPr/>
        <a:lstStyle/>
        <a:p>
          <a:endParaRPr lang="en-US" dirty="0"/>
        </a:p>
      </dgm:t>
    </dgm:pt>
    <dgm:pt modelId="{4E74EDDF-10CC-4AF2-B7FB-2735A06E88CC}" type="parTrans" cxnId="{E3787AAA-499C-4020-86DF-AA4DCD075030}">
      <dgm:prSet/>
      <dgm:spPr/>
      <dgm:t>
        <a:bodyPr/>
        <a:lstStyle/>
        <a:p>
          <a:endParaRPr lang="en-US"/>
        </a:p>
      </dgm:t>
    </dgm:pt>
    <dgm:pt modelId="{9C3004CE-199A-4845-99D0-DBBC23120393}" type="sibTrans" cxnId="{E3787AAA-499C-4020-86DF-AA4DCD075030}">
      <dgm:prSet/>
      <dgm:spPr/>
      <dgm:t>
        <a:bodyPr/>
        <a:lstStyle/>
        <a:p>
          <a:endParaRPr lang="en-US"/>
        </a:p>
      </dgm:t>
    </dgm:pt>
    <dgm:pt modelId="{82F9250C-F425-4BCD-A5BF-A6556948260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Identify </a:t>
          </a:r>
          <a:r>
            <a:rPr lang="en-US" dirty="0" err="1" smtClean="0">
              <a:solidFill>
                <a:schemeClr val="tx1"/>
              </a:solidFill>
            </a:rPr>
            <a:t>reinforcer</a:t>
          </a:r>
          <a:r>
            <a:rPr lang="en-US" dirty="0" smtClean="0">
              <a:solidFill>
                <a:schemeClr val="tx1"/>
              </a:solidFill>
            </a:rPr>
            <a:t> to be lost or removed</a:t>
          </a:r>
          <a:endParaRPr lang="en-US" dirty="0">
            <a:solidFill>
              <a:schemeClr val="tx1"/>
            </a:solidFill>
          </a:endParaRPr>
        </a:p>
      </dgm:t>
    </dgm:pt>
    <dgm:pt modelId="{81BCF4E2-5344-468D-8BE0-482A7BC2D814}" type="parTrans" cxnId="{BD38877C-DA25-4350-AA2E-B0C9B56CCF38}">
      <dgm:prSet/>
      <dgm:spPr/>
      <dgm:t>
        <a:bodyPr/>
        <a:lstStyle/>
        <a:p>
          <a:endParaRPr lang="en-US"/>
        </a:p>
      </dgm:t>
    </dgm:pt>
    <dgm:pt modelId="{1E54491D-9828-4B36-BB4E-5C802E156289}" type="sibTrans" cxnId="{BD38877C-DA25-4350-AA2E-B0C9B56CCF38}">
      <dgm:prSet/>
      <dgm:spPr/>
      <dgm:t>
        <a:bodyPr/>
        <a:lstStyle/>
        <a:p>
          <a:endParaRPr lang="en-US"/>
        </a:p>
      </dgm:t>
    </dgm:pt>
    <dgm:pt modelId="{BF512521-CE7B-4FA4-BA77-15FF2AEEE354}">
      <dgm:prSet phldrT="[Text]"/>
      <dgm:spPr/>
      <dgm:t>
        <a:bodyPr/>
        <a:lstStyle/>
        <a:p>
          <a:r>
            <a:rPr lang="en-US" dirty="0" smtClean="0"/>
            <a:t>Determine what behaviors will result in a loss</a:t>
          </a:r>
          <a:endParaRPr lang="en-US" dirty="0"/>
        </a:p>
      </dgm:t>
    </dgm:pt>
    <dgm:pt modelId="{22D113BB-8CDC-4A6C-A35A-8A41C364A99E}" type="parTrans" cxnId="{B80F9D21-9C91-42E0-A28A-C2CF3E528686}">
      <dgm:prSet/>
      <dgm:spPr/>
      <dgm:t>
        <a:bodyPr/>
        <a:lstStyle/>
        <a:p>
          <a:endParaRPr lang="en-US"/>
        </a:p>
      </dgm:t>
    </dgm:pt>
    <dgm:pt modelId="{31B5FFFE-ED12-4ADB-8102-AFCA327690A8}" type="sibTrans" cxnId="{B80F9D21-9C91-42E0-A28A-C2CF3E528686}">
      <dgm:prSet/>
      <dgm:spPr/>
      <dgm:t>
        <a:bodyPr/>
        <a:lstStyle/>
        <a:p>
          <a:endParaRPr lang="en-US"/>
        </a:p>
      </dgm:t>
    </dgm:pt>
    <dgm:pt modelId="{88540D12-22A7-42A9-B0EE-0F4D0236DBBC}">
      <dgm:prSet phldrT="[Text]" phldr="1"/>
      <dgm:spPr/>
      <dgm:t>
        <a:bodyPr/>
        <a:lstStyle/>
        <a:p>
          <a:endParaRPr lang="en-US" dirty="0"/>
        </a:p>
      </dgm:t>
    </dgm:pt>
    <dgm:pt modelId="{DAC81A04-EA9D-4E34-B85E-5334091576D6}" type="parTrans" cxnId="{ED01FD73-9997-4E87-A1F9-80D2DE57B23C}">
      <dgm:prSet/>
      <dgm:spPr/>
      <dgm:t>
        <a:bodyPr/>
        <a:lstStyle/>
        <a:p>
          <a:endParaRPr lang="en-US"/>
        </a:p>
      </dgm:t>
    </dgm:pt>
    <dgm:pt modelId="{06E0604F-D984-4C41-92D5-3C1671FB0478}" type="sibTrans" cxnId="{ED01FD73-9997-4E87-A1F9-80D2DE57B23C}">
      <dgm:prSet/>
      <dgm:spPr/>
      <dgm:t>
        <a:bodyPr/>
        <a:lstStyle/>
        <a:p>
          <a:endParaRPr lang="en-US"/>
        </a:p>
      </dgm:t>
    </dgm:pt>
    <dgm:pt modelId="{2640FDA5-E040-4B24-9CB4-21309972BE59}">
      <dgm:prSet phldrT="[Text]"/>
      <dgm:spPr/>
      <dgm:t>
        <a:bodyPr/>
        <a:lstStyle/>
        <a:p>
          <a:r>
            <a:rPr lang="en-US" dirty="0" smtClean="0"/>
            <a:t>How will the student earn the </a:t>
          </a:r>
          <a:r>
            <a:rPr lang="en-US" dirty="0" err="1" smtClean="0"/>
            <a:t>reinforcer</a:t>
          </a:r>
          <a:r>
            <a:rPr lang="en-US" dirty="0" smtClean="0"/>
            <a:t> back?</a:t>
          </a:r>
          <a:endParaRPr lang="en-US" dirty="0"/>
        </a:p>
      </dgm:t>
    </dgm:pt>
    <dgm:pt modelId="{DED68734-948F-4B7D-A2AA-197DFA353030}" type="parTrans" cxnId="{FFEC419F-8478-4778-8974-2C149FF564F9}">
      <dgm:prSet/>
      <dgm:spPr/>
      <dgm:t>
        <a:bodyPr/>
        <a:lstStyle/>
        <a:p>
          <a:endParaRPr lang="en-US"/>
        </a:p>
      </dgm:t>
    </dgm:pt>
    <dgm:pt modelId="{CB4CFE95-5A8F-48AA-B96F-E71E19F9E405}" type="sibTrans" cxnId="{FFEC419F-8478-4778-8974-2C149FF564F9}">
      <dgm:prSet/>
      <dgm:spPr/>
      <dgm:t>
        <a:bodyPr/>
        <a:lstStyle/>
        <a:p>
          <a:endParaRPr lang="en-US"/>
        </a:p>
      </dgm:t>
    </dgm:pt>
    <dgm:pt modelId="{C818CD45-8EAF-46ED-BB09-61CD12A4C29F}">
      <dgm:prSet phldrT="[Text]"/>
      <dgm:spPr/>
      <dgm:t>
        <a:bodyPr/>
        <a:lstStyle/>
        <a:p>
          <a:r>
            <a:rPr lang="en-US" dirty="0" smtClean="0"/>
            <a:t>Monitor behavior to be sure response cost is effective</a:t>
          </a:r>
          <a:endParaRPr lang="en-US" dirty="0"/>
        </a:p>
      </dgm:t>
    </dgm:pt>
    <dgm:pt modelId="{B9056AB3-55BB-499E-A814-46B57D810ADD}" type="parTrans" cxnId="{F1A1311A-A0AB-4780-BD54-35255B9050C2}">
      <dgm:prSet/>
      <dgm:spPr/>
      <dgm:t>
        <a:bodyPr/>
        <a:lstStyle/>
        <a:p>
          <a:endParaRPr lang="en-US"/>
        </a:p>
      </dgm:t>
    </dgm:pt>
    <dgm:pt modelId="{0956AC8C-0E07-476D-ADB3-FCD096734D97}" type="sibTrans" cxnId="{F1A1311A-A0AB-4780-BD54-35255B9050C2}">
      <dgm:prSet/>
      <dgm:spPr/>
      <dgm:t>
        <a:bodyPr/>
        <a:lstStyle/>
        <a:p>
          <a:endParaRPr lang="en-US"/>
        </a:p>
      </dgm:t>
    </dgm:pt>
    <dgm:pt modelId="{B4AAE9FF-994C-4D40-9F16-D38891641510}" type="pres">
      <dgm:prSet presAssocID="{EA560A65-E9C2-42E3-882B-8D5374951A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C0205-44AB-4292-A83C-DB6AC5160A1E}" type="pres">
      <dgm:prSet presAssocID="{CA2DDA9F-D869-4CFA-B80F-7A78BAF052FC}" presName="composite" presStyleCnt="0"/>
      <dgm:spPr/>
    </dgm:pt>
    <dgm:pt modelId="{8B95BCED-453F-4515-9DC3-7D203C911287}" type="pres">
      <dgm:prSet presAssocID="{CA2DDA9F-D869-4CFA-B80F-7A78BAF052F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7B63E-9F9C-4E53-AC19-7CA1CD7A8C15}" type="pres">
      <dgm:prSet presAssocID="{CA2DDA9F-D869-4CFA-B80F-7A78BAF052F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DD68C-7824-47AE-A830-F7BE6DA7DCE4}" type="pres">
      <dgm:prSet presAssocID="{9C3004CE-199A-4845-99D0-DBBC23120393}" presName="sp" presStyleCnt="0"/>
      <dgm:spPr/>
    </dgm:pt>
    <dgm:pt modelId="{C11B543A-CA44-480E-8809-F6378EE911ED}" type="pres">
      <dgm:prSet presAssocID="{88540D12-22A7-42A9-B0EE-0F4D0236DBBC}" presName="composite" presStyleCnt="0"/>
      <dgm:spPr/>
    </dgm:pt>
    <dgm:pt modelId="{5256C134-9BFE-41D2-8FA9-65EF8779901A}" type="pres">
      <dgm:prSet presAssocID="{88540D12-22A7-42A9-B0EE-0F4D0236DBB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3E55E-1EDD-4EBA-94DD-9D45E49C49F5}" type="pres">
      <dgm:prSet presAssocID="{88540D12-22A7-42A9-B0EE-0F4D0236DBB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8E0783-5653-4EDB-8C38-9BDE7D90FC75}" type="presOf" srcId="{CA2DDA9F-D869-4CFA-B80F-7A78BAF052FC}" destId="{8B95BCED-453F-4515-9DC3-7D203C911287}" srcOrd="0" destOrd="0" presId="urn:microsoft.com/office/officeart/2005/8/layout/chevron2"/>
    <dgm:cxn modelId="{FFEC419F-8478-4778-8974-2C149FF564F9}" srcId="{88540D12-22A7-42A9-B0EE-0F4D0236DBBC}" destId="{2640FDA5-E040-4B24-9CB4-21309972BE59}" srcOrd="0" destOrd="0" parTransId="{DED68734-948F-4B7D-A2AA-197DFA353030}" sibTransId="{CB4CFE95-5A8F-48AA-B96F-E71E19F9E405}"/>
    <dgm:cxn modelId="{79DDA4D4-C6F5-411E-9389-F9A6EF9FB832}" type="presOf" srcId="{BF512521-CE7B-4FA4-BA77-15FF2AEEE354}" destId="{72D7B63E-9F9C-4E53-AC19-7CA1CD7A8C15}" srcOrd="0" destOrd="1" presId="urn:microsoft.com/office/officeart/2005/8/layout/chevron2"/>
    <dgm:cxn modelId="{2AF440E7-FDFA-4023-B1E5-1FA68A8A4F12}" type="presOf" srcId="{EA560A65-E9C2-42E3-882B-8D5374951A81}" destId="{B4AAE9FF-994C-4D40-9F16-D38891641510}" srcOrd="0" destOrd="0" presId="urn:microsoft.com/office/officeart/2005/8/layout/chevron2"/>
    <dgm:cxn modelId="{BB7CEA0E-1682-47BB-A344-7740F7E6D4E9}" type="presOf" srcId="{C818CD45-8EAF-46ED-BB09-61CD12A4C29F}" destId="{0F13E55E-1EDD-4EBA-94DD-9D45E49C49F5}" srcOrd="0" destOrd="1" presId="urn:microsoft.com/office/officeart/2005/8/layout/chevron2"/>
    <dgm:cxn modelId="{93A15DC5-8A53-4E42-B52F-45B0D6868DA4}" type="presOf" srcId="{82F9250C-F425-4BCD-A5BF-A6556948260C}" destId="{72D7B63E-9F9C-4E53-AC19-7CA1CD7A8C15}" srcOrd="0" destOrd="0" presId="urn:microsoft.com/office/officeart/2005/8/layout/chevron2"/>
    <dgm:cxn modelId="{8CC82024-1BB9-4847-BEA7-52D7A13EDD82}" type="presOf" srcId="{2640FDA5-E040-4B24-9CB4-21309972BE59}" destId="{0F13E55E-1EDD-4EBA-94DD-9D45E49C49F5}" srcOrd="0" destOrd="0" presId="urn:microsoft.com/office/officeart/2005/8/layout/chevron2"/>
    <dgm:cxn modelId="{C53FE976-3808-4968-8637-4C2A72397797}" type="presOf" srcId="{88540D12-22A7-42A9-B0EE-0F4D0236DBBC}" destId="{5256C134-9BFE-41D2-8FA9-65EF8779901A}" srcOrd="0" destOrd="0" presId="urn:microsoft.com/office/officeart/2005/8/layout/chevron2"/>
    <dgm:cxn modelId="{F1A1311A-A0AB-4780-BD54-35255B9050C2}" srcId="{88540D12-22A7-42A9-B0EE-0F4D0236DBBC}" destId="{C818CD45-8EAF-46ED-BB09-61CD12A4C29F}" srcOrd="1" destOrd="0" parTransId="{B9056AB3-55BB-499E-A814-46B57D810ADD}" sibTransId="{0956AC8C-0E07-476D-ADB3-FCD096734D97}"/>
    <dgm:cxn modelId="{ED01FD73-9997-4E87-A1F9-80D2DE57B23C}" srcId="{EA560A65-E9C2-42E3-882B-8D5374951A81}" destId="{88540D12-22A7-42A9-B0EE-0F4D0236DBBC}" srcOrd="1" destOrd="0" parTransId="{DAC81A04-EA9D-4E34-B85E-5334091576D6}" sibTransId="{06E0604F-D984-4C41-92D5-3C1671FB0478}"/>
    <dgm:cxn modelId="{E3787AAA-499C-4020-86DF-AA4DCD075030}" srcId="{EA560A65-E9C2-42E3-882B-8D5374951A81}" destId="{CA2DDA9F-D869-4CFA-B80F-7A78BAF052FC}" srcOrd="0" destOrd="0" parTransId="{4E74EDDF-10CC-4AF2-B7FB-2735A06E88CC}" sibTransId="{9C3004CE-199A-4845-99D0-DBBC23120393}"/>
    <dgm:cxn modelId="{B80F9D21-9C91-42E0-A28A-C2CF3E528686}" srcId="{CA2DDA9F-D869-4CFA-B80F-7A78BAF052FC}" destId="{BF512521-CE7B-4FA4-BA77-15FF2AEEE354}" srcOrd="1" destOrd="0" parTransId="{22D113BB-8CDC-4A6C-A35A-8A41C364A99E}" sibTransId="{31B5FFFE-ED12-4ADB-8102-AFCA327690A8}"/>
    <dgm:cxn modelId="{BD38877C-DA25-4350-AA2E-B0C9B56CCF38}" srcId="{CA2DDA9F-D869-4CFA-B80F-7A78BAF052FC}" destId="{82F9250C-F425-4BCD-A5BF-A6556948260C}" srcOrd="0" destOrd="0" parTransId="{81BCF4E2-5344-468D-8BE0-482A7BC2D814}" sibTransId="{1E54491D-9828-4B36-BB4E-5C802E156289}"/>
    <dgm:cxn modelId="{755A9610-B40B-44F5-85E6-70C5A3B6C1DC}" type="presParOf" srcId="{B4AAE9FF-994C-4D40-9F16-D38891641510}" destId="{1A3C0205-44AB-4292-A83C-DB6AC5160A1E}" srcOrd="0" destOrd="0" presId="urn:microsoft.com/office/officeart/2005/8/layout/chevron2"/>
    <dgm:cxn modelId="{A16A1BA2-EB7F-4463-8ADD-5EB8091CFDFE}" type="presParOf" srcId="{1A3C0205-44AB-4292-A83C-DB6AC5160A1E}" destId="{8B95BCED-453F-4515-9DC3-7D203C911287}" srcOrd="0" destOrd="0" presId="urn:microsoft.com/office/officeart/2005/8/layout/chevron2"/>
    <dgm:cxn modelId="{8436BF46-370B-44DE-8A89-C4AA421BCD97}" type="presParOf" srcId="{1A3C0205-44AB-4292-A83C-DB6AC5160A1E}" destId="{72D7B63E-9F9C-4E53-AC19-7CA1CD7A8C15}" srcOrd="1" destOrd="0" presId="urn:microsoft.com/office/officeart/2005/8/layout/chevron2"/>
    <dgm:cxn modelId="{81BC1544-32FE-459F-84AF-988E7E1E0FAE}" type="presParOf" srcId="{B4AAE9FF-994C-4D40-9F16-D38891641510}" destId="{AE8DD68C-7824-47AE-A830-F7BE6DA7DCE4}" srcOrd="1" destOrd="0" presId="urn:microsoft.com/office/officeart/2005/8/layout/chevron2"/>
    <dgm:cxn modelId="{C9172D3A-2068-478B-BC5F-8517E5511F0B}" type="presParOf" srcId="{B4AAE9FF-994C-4D40-9F16-D38891641510}" destId="{C11B543A-CA44-480E-8809-F6378EE911ED}" srcOrd="2" destOrd="0" presId="urn:microsoft.com/office/officeart/2005/8/layout/chevron2"/>
    <dgm:cxn modelId="{386D67E5-B92D-4556-BB0A-C2B15C1FCC09}" type="presParOf" srcId="{C11B543A-CA44-480E-8809-F6378EE911ED}" destId="{5256C134-9BFE-41D2-8FA9-65EF8779901A}" srcOrd="0" destOrd="0" presId="urn:microsoft.com/office/officeart/2005/8/layout/chevron2"/>
    <dgm:cxn modelId="{BAFCBC88-EFE3-4A2F-BC38-8E0A0742EB2D}" type="presParOf" srcId="{C11B543A-CA44-480E-8809-F6378EE911ED}" destId="{0F13E55E-1EDD-4EBA-94DD-9D45E49C49F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B93D2C8-5232-4551-A8BA-78A23069187B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0588FE3-877B-4E2C-843F-714AA5A9EA0F}">
      <dgm:prSet phldrT="[Text]" custT="1"/>
      <dgm:spPr/>
      <dgm:t>
        <a:bodyPr/>
        <a:lstStyle/>
        <a:p>
          <a:r>
            <a:rPr lang="en-US" sz="3200" dirty="0" smtClean="0"/>
            <a:t>DATA, DATA, DATA</a:t>
          </a:r>
          <a:endParaRPr lang="en-US" sz="3200" dirty="0"/>
        </a:p>
      </dgm:t>
    </dgm:pt>
    <dgm:pt modelId="{CECF7B16-396A-4E5B-BB40-1EB7E2B56F86}" type="parTrans" cxnId="{DC87D144-E7E2-42EA-B26A-C71644366F90}">
      <dgm:prSet/>
      <dgm:spPr/>
      <dgm:t>
        <a:bodyPr/>
        <a:lstStyle/>
        <a:p>
          <a:endParaRPr lang="en-US"/>
        </a:p>
      </dgm:t>
    </dgm:pt>
    <dgm:pt modelId="{E4F457D0-2BC9-42D3-8685-068A1DF4720A}" type="sibTrans" cxnId="{DC87D144-E7E2-42EA-B26A-C71644366F90}">
      <dgm:prSet/>
      <dgm:spPr/>
      <dgm:t>
        <a:bodyPr/>
        <a:lstStyle/>
        <a:p>
          <a:endParaRPr lang="en-US"/>
        </a:p>
      </dgm:t>
    </dgm:pt>
    <dgm:pt modelId="{0A05DB97-46D0-42C6-96BE-BF4C101DC23C}">
      <dgm:prSet phldrT="[Text]" custT="1"/>
      <dgm:spPr/>
      <dgm:t>
        <a:bodyPr/>
        <a:lstStyle/>
        <a:p>
          <a:r>
            <a:rPr lang="en-US" sz="3200" dirty="0" smtClean="0"/>
            <a:t>Power of changing consequences is limited</a:t>
          </a:r>
          <a:endParaRPr lang="en-US" sz="3200" dirty="0"/>
        </a:p>
      </dgm:t>
    </dgm:pt>
    <dgm:pt modelId="{3972694F-86DC-4841-9146-1A70399DA337}" type="parTrans" cxnId="{8DC5B714-8470-4D7D-A587-8257FBB4D492}">
      <dgm:prSet/>
      <dgm:spPr/>
      <dgm:t>
        <a:bodyPr/>
        <a:lstStyle/>
        <a:p>
          <a:endParaRPr lang="en-US"/>
        </a:p>
      </dgm:t>
    </dgm:pt>
    <dgm:pt modelId="{4C9DA860-5C98-4CD6-BA93-4DFB5A55983B}" type="sibTrans" cxnId="{8DC5B714-8470-4D7D-A587-8257FBB4D492}">
      <dgm:prSet/>
      <dgm:spPr/>
      <dgm:t>
        <a:bodyPr/>
        <a:lstStyle/>
        <a:p>
          <a:endParaRPr lang="en-US"/>
        </a:p>
      </dgm:t>
    </dgm:pt>
    <dgm:pt modelId="{FB7BD609-042F-4548-B9C9-95A8B17BC7B4}">
      <dgm:prSet phldrT="[Text]" custT="1"/>
      <dgm:spPr/>
      <dgm:t>
        <a:bodyPr/>
        <a:lstStyle/>
        <a:p>
          <a:r>
            <a:rPr lang="en-US" sz="3200" dirty="0" smtClean="0"/>
            <a:t>The real power of behavior change is in teaching alternatives and prevention</a:t>
          </a:r>
          <a:endParaRPr lang="en-US" sz="3200" dirty="0"/>
        </a:p>
      </dgm:t>
    </dgm:pt>
    <dgm:pt modelId="{7B8E8E91-CFC3-4F42-94EA-9E7914DC7899}" type="parTrans" cxnId="{FC03CF5E-501F-4DDF-B88B-49B9AA3F95B9}">
      <dgm:prSet/>
      <dgm:spPr/>
      <dgm:t>
        <a:bodyPr/>
        <a:lstStyle/>
        <a:p>
          <a:endParaRPr lang="en-US"/>
        </a:p>
      </dgm:t>
    </dgm:pt>
    <dgm:pt modelId="{4B3AC78E-13E9-4D4B-94B9-D56D9DBBB279}" type="sibTrans" cxnId="{FC03CF5E-501F-4DDF-B88B-49B9AA3F95B9}">
      <dgm:prSet/>
      <dgm:spPr/>
      <dgm:t>
        <a:bodyPr/>
        <a:lstStyle/>
        <a:p>
          <a:endParaRPr lang="en-US"/>
        </a:p>
      </dgm:t>
    </dgm:pt>
    <dgm:pt modelId="{2E7A59B0-CF93-4737-BDCE-287DC63F4BF4}" type="pres">
      <dgm:prSet presAssocID="{2B93D2C8-5232-4551-A8BA-78A23069187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CDBABB-4EBE-4AB7-9AD7-EF7C4BEEAE25}" type="pres">
      <dgm:prSet presAssocID="{2B93D2C8-5232-4551-A8BA-78A23069187B}" presName="dummyMaxCanvas" presStyleCnt="0">
        <dgm:presLayoutVars/>
      </dgm:prSet>
      <dgm:spPr/>
      <dgm:t>
        <a:bodyPr/>
        <a:lstStyle/>
        <a:p>
          <a:endParaRPr lang="en-US"/>
        </a:p>
      </dgm:t>
    </dgm:pt>
    <dgm:pt modelId="{B654C793-729D-4D6F-A32C-13DE8DBC857C}" type="pres">
      <dgm:prSet presAssocID="{2B93D2C8-5232-4551-A8BA-78A23069187B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FB387E-F269-4159-B022-01698FC1CA9C}" type="pres">
      <dgm:prSet presAssocID="{2B93D2C8-5232-4551-A8BA-78A23069187B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DD96BF-8384-4FB4-BEEF-07A066B07841}" type="pres">
      <dgm:prSet presAssocID="{2B93D2C8-5232-4551-A8BA-78A23069187B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8E82AC-6E7D-4EBC-93C1-FDAC55109CE9}" type="pres">
      <dgm:prSet presAssocID="{2B93D2C8-5232-4551-A8BA-78A23069187B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614A0-F2BF-49C1-9911-68EBCCEAE0BD}" type="pres">
      <dgm:prSet presAssocID="{2B93D2C8-5232-4551-A8BA-78A23069187B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B73413-8EB5-452C-8EBB-C929C6E95FE2}" type="pres">
      <dgm:prSet presAssocID="{2B93D2C8-5232-4551-A8BA-78A23069187B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F2BAB9-C74C-41FE-82DE-27D141BE2902}" type="pres">
      <dgm:prSet presAssocID="{2B93D2C8-5232-4551-A8BA-78A23069187B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F681D8-1ECC-4445-90CE-366456272D73}" type="pres">
      <dgm:prSet presAssocID="{2B93D2C8-5232-4551-A8BA-78A23069187B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D9AA649-6FE7-4B17-9F05-6CAF15E49238}" type="presOf" srcId="{0A05DB97-46D0-42C6-96BE-BF4C101DC23C}" destId="{24F2BAB9-C74C-41FE-82DE-27D141BE2902}" srcOrd="1" destOrd="0" presId="urn:microsoft.com/office/officeart/2005/8/layout/vProcess5"/>
    <dgm:cxn modelId="{FC03CF5E-501F-4DDF-B88B-49B9AA3F95B9}" srcId="{2B93D2C8-5232-4551-A8BA-78A23069187B}" destId="{FB7BD609-042F-4548-B9C9-95A8B17BC7B4}" srcOrd="2" destOrd="0" parTransId="{7B8E8E91-CFC3-4F42-94EA-9E7914DC7899}" sibTransId="{4B3AC78E-13E9-4D4B-94B9-D56D9DBBB279}"/>
    <dgm:cxn modelId="{07258501-5D2F-48A0-AA37-2DE53566675C}" type="presOf" srcId="{FB7BD609-042F-4548-B9C9-95A8B17BC7B4}" destId="{3BF681D8-1ECC-4445-90CE-366456272D73}" srcOrd="1" destOrd="0" presId="urn:microsoft.com/office/officeart/2005/8/layout/vProcess5"/>
    <dgm:cxn modelId="{B187C2BF-2103-4A5F-A51B-EB51500A90C9}" type="presOf" srcId="{E4F457D0-2BC9-42D3-8685-068A1DF4720A}" destId="{3A8E82AC-6E7D-4EBC-93C1-FDAC55109CE9}" srcOrd="0" destOrd="0" presId="urn:microsoft.com/office/officeart/2005/8/layout/vProcess5"/>
    <dgm:cxn modelId="{B2253C44-976F-48D4-9984-69DD9077B103}" type="presOf" srcId="{50588FE3-877B-4E2C-843F-714AA5A9EA0F}" destId="{2BB73413-8EB5-452C-8EBB-C929C6E95FE2}" srcOrd="1" destOrd="0" presId="urn:microsoft.com/office/officeart/2005/8/layout/vProcess5"/>
    <dgm:cxn modelId="{DC87D144-E7E2-42EA-B26A-C71644366F90}" srcId="{2B93D2C8-5232-4551-A8BA-78A23069187B}" destId="{50588FE3-877B-4E2C-843F-714AA5A9EA0F}" srcOrd="0" destOrd="0" parTransId="{CECF7B16-396A-4E5B-BB40-1EB7E2B56F86}" sibTransId="{E4F457D0-2BC9-42D3-8685-068A1DF4720A}"/>
    <dgm:cxn modelId="{8DC5B714-8470-4D7D-A587-8257FBB4D492}" srcId="{2B93D2C8-5232-4551-A8BA-78A23069187B}" destId="{0A05DB97-46D0-42C6-96BE-BF4C101DC23C}" srcOrd="1" destOrd="0" parTransId="{3972694F-86DC-4841-9146-1A70399DA337}" sibTransId="{4C9DA860-5C98-4CD6-BA93-4DFB5A55983B}"/>
    <dgm:cxn modelId="{1757B0EF-7CE7-4F8F-94DC-DF1E074F2EC3}" type="presOf" srcId="{FB7BD609-042F-4548-B9C9-95A8B17BC7B4}" destId="{5BDD96BF-8384-4FB4-BEEF-07A066B07841}" srcOrd="0" destOrd="0" presId="urn:microsoft.com/office/officeart/2005/8/layout/vProcess5"/>
    <dgm:cxn modelId="{6E2A7D6A-0842-4600-ACB1-1CA8CDABD274}" type="presOf" srcId="{2B93D2C8-5232-4551-A8BA-78A23069187B}" destId="{2E7A59B0-CF93-4737-BDCE-287DC63F4BF4}" srcOrd="0" destOrd="0" presId="urn:microsoft.com/office/officeart/2005/8/layout/vProcess5"/>
    <dgm:cxn modelId="{7B860DA2-9764-4532-88EC-8F96F3F8F029}" type="presOf" srcId="{0A05DB97-46D0-42C6-96BE-BF4C101DC23C}" destId="{DAFB387E-F269-4159-B022-01698FC1CA9C}" srcOrd="0" destOrd="0" presId="urn:microsoft.com/office/officeart/2005/8/layout/vProcess5"/>
    <dgm:cxn modelId="{3BE7424F-CD2E-459F-86B9-C940E3021544}" type="presOf" srcId="{4C9DA860-5C98-4CD6-BA93-4DFB5A55983B}" destId="{295614A0-F2BF-49C1-9911-68EBCCEAE0BD}" srcOrd="0" destOrd="0" presId="urn:microsoft.com/office/officeart/2005/8/layout/vProcess5"/>
    <dgm:cxn modelId="{DDF5E49B-6CD5-4D94-8AF7-17144317B773}" type="presOf" srcId="{50588FE3-877B-4E2C-843F-714AA5A9EA0F}" destId="{B654C793-729D-4D6F-A32C-13DE8DBC857C}" srcOrd="0" destOrd="0" presId="urn:microsoft.com/office/officeart/2005/8/layout/vProcess5"/>
    <dgm:cxn modelId="{8DA2CC5E-13D2-4EE9-A0B5-161080FCEBC2}" type="presParOf" srcId="{2E7A59B0-CF93-4737-BDCE-287DC63F4BF4}" destId="{DECDBABB-4EBE-4AB7-9AD7-EF7C4BEEAE25}" srcOrd="0" destOrd="0" presId="urn:microsoft.com/office/officeart/2005/8/layout/vProcess5"/>
    <dgm:cxn modelId="{232B38E1-A0B8-4E2A-B227-A11C3277F45D}" type="presParOf" srcId="{2E7A59B0-CF93-4737-BDCE-287DC63F4BF4}" destId="{B654C793-729D-4D6F-A32C-13DE8DBC857C}" srcOrd="1" destOrd="0" presId="urn:microsoft.com/office/officeart/2005/8/layout/vProcess5"/>
    <dgm:cxn modelId="{10034BE4-4B30-4D49-B948-F046C61C3535}" type="presParOf" srcId="{2E7A59B0-CF93-4737-BDCE-287DC63F4BF4}" destId="{DAFB387E-F269-4159-B022-01698FC1CA9C}" srcOrd="2" destOrd="0" presId="urn:microsoft.com/office/officeart/2005/8/layout/vProcess5"/>
    <dgm:cxn modelId="{1D9E4A0C-DA9A-48A8-99AD-EBA891834626}" type="presParOf" srcId="{2E7A59B0-CF93-4737-BDCE-287DC63F4BF4}" destId="{5BDD96BF-8384-4FB4-BEEF-07A066B07841}" srcOrd="3" destOrd="0" presId="urn:microsoft.com/office/officeart/2005/8/layout/vProcess5"/>
    <dgm:cxn modelId="{C0811BFC-D244-4908-BB24-7F9E204A4462}" type="presParOf" srcId="{2E7A59B0-CF93-4737-BDCE-287DC63F4BF4}" destId="{3A8E82AC-6E7D-4EBC-93C1-FDAC55109CE9}" srcOrd="4" destOrd="0" presId="urn:microsoft.com/office/officeart/2005/8/layout/vProcess5"/>
    <dgm:cxn modelId="{302419BF-0F03-4A67-94DA-CFD59B46B18B}" type="presParOf" srcId="{2E7A59B0-CF93-4737-BDCE-287DC63F4BF4}" destId="{295614A0-F2BF-49C1-9911-68EBCCEAE0BD}" srcOrd="5" destOrd="0" presId="urn:microsoft.com/office/officeart/2005/8/layout/vProcess5"/>
    <dgm:cxn modelId="{42F85148-14D5-4F88-8AC5-C74C0FFBBACE}" type="presParOf" srcId="{2E7A59B0-CF93-4737-BDCE-287DC63F4BF4}" destId="{2BB73413-8EB5-452C-8EBB-C929C6E95FE2}" srcOrd="6" destOrd="0" presId="urn:microsoft.com/office/officeart/2005/8/layout/vProcess5"/>
    <dgm:cxn modelId="{3E803969-098B-4184-A695-14279FA3FC80}" type="presParOf" srcId="{2E7A59B0-CF93-4737-BDCE-287DC63F4BF4}" destId="{24F2BAB9-C74C-41FE-82DE-27D141BE2902}" srcOrd="7" destOrd="0" presId="urn:microsoft.com/office/officeart/2005/8/layout/vProcess5"/>
    <dgm:cxn modelId="{800A0A80-0AEF-4CA3-BA34-C26E9011C540}" type="presParOf" srcId="{2E7A59B0-CF93-4737-BDCE-287DC63F4BF4}" destId="{3BF681D8-1ECC-4445-90CE-366456272D73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6E45FB-4EDA-4663-895A-88E22BFF89D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C229A97-BBDB-4711-8A5C-F11CDE41EEE2}">
      <dgm:prSet phldrT="[Text]" phldr="1"/>
      <dgm:spPr/>
      <dgm:t>
        <a:bodyPr/>
        <a:lstStyle/>
        <a:p>
          <a:endParaRPr lang="en-US" dirty="0"/>
        </a:p>
      </dgm:t>
    </dgm:pt>
    <dgm:pt modelId="{02C208BC-C618-4B8A-BF2E-735DE7AF2349}" type="parTrans" cxnId="{1E6377B7-B019-4CBA-A776-21F26A283D5D}">
      <dgm:prSet/>
      <dgm:spPr/>
      <dgm:t>
        <a:bodyPr/>
        <a:lstStyle/>
        <a:p>
          <a:endParaRPr lang="en-US"/>
        </a:p>
      </dgm:t>
    </dgm:pt>
    <dgm:pt modelId="{C7A83DCC-A820-4371-B7AB-F4D9D9ADA34A}" type="sibTrans" cxnId="{1E6377B7-B019-4CBA-A776-21F26A283D5D}">
      <dgm:prSet/>
      <dgm:spPr/>
      <dgm:t>
        <a:bodyPr/>
        <a:lstStyle/>
        <a:p>
          <a:endParaRPr lang="en-US"/>
        </a:p>
      </dgm:t>
    </dgm:pt>
    <dgm:pt modelId="{BBB34EC8-24EB-47E5-9AE2-58220ABDDBFF}">
      <dgm:prSet phldrT="[Text]"/>
      <dgm:spPr/>
      <dgm:t>
        <a:bodyPr/>
        <a:lstStyle/>
        <a:p>
          <a:r>
            <a:rPr lang="en-US" dirty="0" smtClean="0"/>
            <a:t>They are hard to do</a:t>
          </a:r>
          <a:endParaRPr lang="en-US" dirty="0"/>
        </a:p>
      </dgm:t>
    </dgm:pt>
    <dgm:pt modelId="{50792D8C-85BB-4FC3-91FE-0ECDFF264D99}" type="parTrans" cxnId="{4D3EE10C-CB58-4A9A-8679-74D4768FD1C2}">
      <dgm:prSet/>
      <dgm:spPr/>
      <dgm:t>
        <a:bodyPr/>
        <a:lstStyle/>
        <a:p>
          <a:endParaRPr lang="en-US"/>
        </a:p>
      </dgm:t>
    </dgm:pt>
    <dgm:pt modelId="{20C48B50-2B88-40AA-85FF-E5707059BEE0}" type="sibTrans" cxnId="{4D3EE10C-CB58-4A9A-8679-74D4768FD1C2}">
      <dgm:prSet/>
      <dgm:spPr/>
      <dgm:t>
        <a:bodyPr/>
        <a:lstStyle/>
        <a:p>
          <a:endParaRPr lang="en-US"/>
        </a:p>
      </dgm:t>
    </dgm:pt>
    <dgm:pt modelId="{05A2D427-CAD8-42B1-A62D-785E945AE343}">
      <dgm:prSet phldrT="[Text]"/>
      <dgm:spPr/>
      <dgm:t>
        <a:bodyPr/>
        <a:lstStyle/>
        <a:p>
          <a:r>
            <a:rPr lang="en-US" dirty="0" smtClean="0"/>
            <a:t>They require you to do an FBA</a:t>
          </a:r>
          <a:endParaRPr lang="en-US" dirty="0"/>
        </a:p>
      </dgm:t>
    </dgm:pt>
    <dgm:pt modelId="{B273C754-0C52-46DF-AB73-98DC6DC718F6}" type="parTrans" cxnId="{51A8B11C-1892-4245-8AD0-DCFA048990A8}">
      <dgm:prSet/>
      <dgm:spPr/>
      <dgm:t>
        <a:bodyPr/>
        <a:lstStyle/>
        <a:p>
          <a:endParaRPr lang="en-US"/>
        </a:p>
      </dgm:t>
    </dgm:pt>
    <dgm:pt modelId="{1490DC00-1057-4CB5-9515-1DA6311D21D0}" type="sibTrans" cxnId="{51A8B11C-1892-4245-8AD0-DCFA048990A8}">
      <dgm:prSet/>
      <dgm:spPr/>
      <dgm:t>
        <a:bodyPr/>
        <a:lstStyle/>
        <a:p>
          <a:endParaRPr lang="en-US"/>
        </a:p>
      </dgm:t>
    </dgm:pt>
    <dgm:pt modelId="{4BB0A93F-DC39-4A87-8478-20EFF03021D9}">
      <dgm:prSet phldrT="[Text]" phldr="1"/>
      <dgm:spPr/>
      <dgm:t>
        <a:bodyPr/>
        <a:lstStyle/>
        <a:p>
          <a:endParaRPr lang="en-US" dirty="0"/>
        </a:p>
      </dgm:t>
    </dgm:pt>
    <dgm:pt modelId="{634BC67B-6E74-48F3-801B-3853A67C5FE5}" type="parTrans" cxnId="{7D8B417E-8273-49AC-A143-DD33FF221D0C}">
      <dgm:prSet/>
      <dgm:spPr/>
      <dgm:t>
        <a:bodyPr/>
        <a:lstStyle/>
        <a:p>
          <a:endParaRPr lang="en-US"/>
        </a:p>
      </dgm:t>
    </dgm:pt>
    <dgm:pt modelId="{6616F719-1D0C-47C6-8D45-22B55E9A4008}" type="sibTrans" cxnId="{7D8B417E-8273-49AC-A143-DD33FF221D0C}">
      <dgm:prSet/>
      <dgm:spPr/>
      <dgm:t>
        <a:bodyPr/>
        <a:lstStyle/>
        <a:p>
          <a:endParaRPr lang="en-US"/>
        </a:p>
      </dgm:t>
    </dgm:pt>
    <dgm:pt modelId="{883808F4-0266-4713-982B-5262B9D12F68}">
      <dgm:prSet phldrT="[Text]"/>
      <dgm:spPr/>
      <dgm:t>
        <a:bodyPr/>
        <a:lstStyle/>
        <a:p>
          <a:r>
            <a:rPr lang="en-US" dirty="0" smtClean="0"/>
            <a:t>They require consistency</a:t>
          </a:r>
          <a:endParaRPr lang="en-US" dirty="0"/>
        </a:p>
      </dgm:t>
    </dgm:pt>
    <dgm:pt modelId="{ECAA2C4F-BF59-442E-9B14-F2DDFF07B0DE}" type="parTrans" cxnId="{43881DDC-DC3C-45E2-A59D-C8174F259682}">
      <dgm:prSet/>
      <dgm:spPr/>
      <dgm:t>
        <a:bodyPr/>
        <a:lstStyle/>
        <a:p>
          <a:endParaRPr lang="en-US"/>
        </a:p>
      </dgm:t>
    </dgm:pt>
    <dgm:pt modelId="{235C6692-2C22-4ECF-8A1B-BAF622AD9357}" type="sibTrans" cxnId="{43881DDC-DC3C-45E2-A59D-C8174F259682}">
      <dgm:prSet/>
      <dgm:spPr/>
      <dgm:t>
        <a:bodyPr/>
        <a:lstStyle/>
        <a:p>
          <a:endParaRPr lang="en-US"/>
        </a:p>
      </dgm:t>
    </dgm:pt>
    <dgm:pt modelId="{D22ECCC2-F9A8-49E4-AE8E-3718B0A9DCE7}">
      <dgm:prSet phldrT="[Text]"/>
      <dgm:spPr/>
      <dgm:t>
        <a:bodyPr/>
        <a:lstStyle/>
        <a:p>
          <a:r>
            <a:rPr lang="en-US" dirty="0" smtClean="0"/>
            <a:t>They must be individualized</a:t>
          </a:r>
          <a:endParaRPr lang="en-US" dirty="0"/>
        </a:p>
      </dgm:t>
    </dgm:pt>
    <dgm:pt modelId="{3BD9A221-6B6E-46B5-A2FF-94B0A6F636D1}" type="parTrans" cxnId="{BB276DE8-9A1C-4511-8024-6859FC4070A9}">
      <dgm:prSet/>
      <dgm:spPr/>
      <dgm:t>
        <a:bodyPr/>
        <a:lstStyle/>
        <a:p>
          <a:endParaRPr lang="en-US"/>
        </a:p>
      </dgm:t>
    </dgm:pt>
    <dgm:pt modelId="{DFFA1159-5EFD-42FC-BF24-D06AF1AC3AAC}" type="sibTrans" cxnId="{BB276DE8-9A1C-4511-8024-6859FC4070A9}">
      <dgm:prSet/>
      <dgm:spPr/>
      <dgm:t>
        <a:bodyPr/>
        <a:lstStyle/>
        <a:p>
          <a:endParaRPr lang="en-US"/>
        </a:p>
      </dgm:t>
    </dgm:pt>
    <dgm:pt modelId="{1F130516-1FD8-4141-BF14-BDE1E0C35FA0}">
      <dgm:prSet phldrT="[Text]" phldr="1"/>
      <dgm:spPr/>
      <dgm:t>
        <a:bodyPr/>
        <a:lstStyle/>
        <a:p>
          <a:endParaRPr lang="en-US" dirty="0"/>
        </a:p>
      </dgm:t>
    </dgm:pt>
    <dgm:pt modelId="{4A6240A4-B04E-46A2-8C68-023274A1004E}" type="parTrans" cxnId="{FD2E97ED-A90B-4BBA-9DE9-9C249E153C46}">
      <dgm:prSet/>
      <dgm:spPr/>
      <dgm:t>
        <a:bodyPr/>
        <a:lstStyle/>
        <a:p>
          <a:endParaRPr lang="en-US"/>
        </a:p>
      </dgm:t>
    </dgm:pt>
    <dgm:pt modelId="{2EBF094E-CD01-4F1D-94A8-D14786BD6F02}" type="sibTrans" cxnId="{FD2E97ED-A90B-4BBA-9DE9-9C249E153C46}">
      <dgm:prSet/>
      <dgm:spPr/>
      <dgm:t>
        <a:bodyPr/>
        <a:lstStyle/>
        <a:p>
          <a:endParaRPr lang="en-US"/>
        </a:p>
      </dgm:t>
    </dgm:pt>
    <dgm:pt modelId="{6A865E6E-D7E6-45DA-9B62-6E9A2BBB6EEE}">
      <dgm:prSet phldrT="[Text]"/>
      <dgm:spPr/>
      <dgm:t>
        <a:bodyPr/>
        <a:lstStyle/>
        <a:p>
          <a:r>
            <a:rPr lang="en-US" dirty="0" smtClean="0"/>
            <a:t>Often lack social validity</a:t>
          </a:r>
          <a:endParaRPr lang="en-US" dirty="0"/>
        </a:p>
      </dgm:t>
    </dgm:pt>
    <dgm:pt modelId="{F65C7E28-075C-4325-914A-F3EEC404D935}" type="parTrans" cxnId="{B53B3E02-20A9-4D65-9FC6-9FC35FF35E79}">
      <dgm:prSet/>
      <dgm:spPr/>
      <dgm:t>
        <a:bodyPr/>
        <a:lstStyle/>
        <a:p>
          <a:endParaRPr lang="en-US"/>
        </a:p>
      </dgm:t>
    </dgm:pt>
    <dgm:pt modelId="{69F3F4F9-EF9B-4300-A0F8-81E7EFF0E4AD}" type="sibTrans" cxnId="{B53B3E02-20A9-4D65-9FC6-9FC35FF35E79}">
      <dgm:prSet/>
      <dgm:spPr/>
      <dgm:t>
        <a:bodyPr/>
        <a:lstStyle/>
        <a:p>
          <a:endParaRPr lang="en-US"/>
        </a:p>
      </dgm:t>
    </dgm:pt>
    <dgm:pt modelId="{883E2A11-5BC2-416B-ACCD-3DEF49569452}">
      <dgm:prSet phldrT="[Text]"/>
      <dgm:spPr/>
      <dgm:t>
        <a:bodyPr/>
        <a:lstStyle/>
        <a:p>
          <a:r>
            <a:rPr lang="en-US" dirty="0" smtClean="0"/>
            <a:t>Not as effective as people think</a:t>
          </a:r>
          <a:endParaRPr lang="en-US" dirty="0"/>
        </a:p>
      </dgm:t>
    </dgm:pt>
    <dgm:pt modelId="{47B952BA-07F8-431B-9CCE-D2F9577BCFB7}" type="parTrans" cxnId="{ECFA9F17-B280-4065-8ADA-844AEA18C44D}">
      <dgm:prSet/>
      <dgm:spPr/>
      <dgm:t>
        <a:bodyPr/>
        <a:lstStyle/>
        <a:p>
          <a:endParaRPr lang="en-US"/>
        </a:p>
      </dgm:t>
    </dgm:pt>
    <dgm:pt modelId="{0D7FF718-10D4-4740-B5CB-872C1B4A8C54}" type="sibTrans" cxnId="{ECFA9F17-B280-4065-8ADA-844AEA18C44D}">
      <dgm:prSet/>
      <dgm:spPr/>
      <dgm:t>
        <a:bodyPr/>
        <a:lstStyle/>
        <a:p>
          <a:endParaRPr lang="en-US"/>
        </a:p>
      </dgm:t>
    </dgm:pt>
    <dgm:pt modelId="{17D09905-473C-4DDD-9A54-1D4730AA6F92}" type="pres">
      <dgm:prSet presAssocID="{8A6E45FB-4EDA-4663-895A-88E22BFF89D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D51642-3429-41C0-8057-156AB97BCBE4}" type="pres">
      <dgm:prSet presAssocID="{CC229A97-BBDB-4711-8A5C-F11CDE41EEE2}" presName="composite" presStyleCnt="0"/>
      <dgm:spPr/>
    </dgm:pt>
    <dgm:pt modelId="{2D461C8B-F3CA-4EA8-B571-8A4BCB4D6D71}" type="pres">
      <dgm:prSet presAssocID="{CC229A97-BBDB-4711-8A5C-F11CDE41EEE2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70064-5E1B-4664-BB0D-66A8358585A4}" type="pres">
      <dgm:prSet presAssocID="{CC229A97-BBDB-4711-8A5C-F11CDE41EEE2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0FF210-405A-418A-B71B-F16B677EEC1F}" type="pres">
      <dgm:prSet presAssocID="{C7A83DCC-A820-4371-B7AB-F4D9D9ADA34A}" presName="sp" presStyleCnt="0"/>
      <dgm:spPr/>
    </dgm:pt>
    <dgm:pt modelId="{0560C7B9-9666-4F41-9A61-1543155C85FF}" type="pres">
      <dgm:prSet presAssocID="{4BB0A93F-DC39-4A87-8478-20EFF03021D9}" presName="composite" presStyleCnt="0"/>
      <dgm:spPr/>
    </dgm:pt>
    <dgm:pt modelId="{FA46DDDB-4BF6-4710-AEE9-A5C12CFFDB84}" type="pres">
      <dgm:prSet presAssocID="{4BB0A93F-DC39-4A87-8478-20EFF03021D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180E1D-ED56-431D-8674-EF0871691632}" type="pres">
      <dgm:prSet presAssocID="{4BB0A93F-DC39-4A87-8478-20EFF03021D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2EB14A-9992-4EE9-AEF5-9339FE4DDC55}" type="pres">
      <dgm:prSet presAssocID="{6616F719-1D0C-47C6-8D45-22B55E9A4008}" presName="sp" presStyleCnt="0"/>
      <dgm:spPr/>
    </dgm:pt>
    <dgm:pt modelId="{EBD90316-9266-481F-8080-DE67D20CF748}" type="pres">
      <dgm:prSet presAssocID="{1F130516-1FD8-4141-BF14-BDE1E0C35FA0}" presName="composite" presStyleCnt="0"/>
      <dgm:spPr/>
    </dgm:pt>
    <dgm:pt modelId="{4DE74740-5028-4D6C-9FD9-F98008813F56}" type="pres">
      <dgm:prSet presAssocID="{1F130516-1FD8-4141-BF14-BDE1E0C35F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247A1-0257-4EEC-967C-14990B03B3E4}" type="pres">
      <dgm:prSet presAssocID="{1F130516-1FD8-4141-BF14-BDE1E0C35F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D3BCF8F-71D3-40DE-B692-71E03DE6A096}" type="presOf" srcId="{6A865E6E-D7E6-45DA-9B62-6E9A2BBB6EEE}" destId="{217247A1-0257-4EEC-967C-14990B03B3E4}" srcOrd="0" destOrd="0" presId="urn:microsoft.com/office/officeart/2005/8/layout/chevron2"/>
    <dgm:cxn modelId="{A856D1C8-B8DB-4DBA-A576-96211C41E6C8}" type="presOf" srcId="{05A2D427-CAD8-42B1-A62D-785E945AE343}" destId="{18770064-5E1B-4664-BB0D-66A8358585A4}" srcOrd="0" destOrd="1" presId="urn:microsoft.com/office/officeart/2005/8/layout/chevron2"/>
    <dgm:cxn modelId="{ECFA9F17-B280-4065-8ADA-844AEA18C44D}" srcId="{1F130516-1FD8-4141-BF14-BDE1E0C35FA0}" destId="{883E2A11-5BC2-416B-ACCD-3DEF49569452}" srcOrd="1" destOrd="0" parTransId="{47B952BA-07F8-431B-9CCE-D2F9577BCFB7}" sibTransId="{0D7FF718-10D4-4740-B5CB-872C1B4A8C54}"/>
    <dgm:cxn modelId="{51A8B11C-1892-4245-8AD0-DCFA048990A8}" srcId="{CC229A97-BBDB-4711-8A5C-F11CDE41EEE2}" destId="{05A2D427-CAD8-42B1-A62D-785E945AE343}" srcOrd="1" destOrd="0" parTransId="{B273C754-0C52-46DF-AB73-98DC6DC718F6}" sibTransId="{1490DC00-1057-4CB5-9515-1DA6311D21D0}"/>
    <dgm:cxn modelId="{43881DDC-DC3C-45E2-A59D-C8174F259682}" srcId="{4BB0A93F-DC39-4A87-8478-20EFF03021D9}" destId="{883808F4-0266-4713-982B-5262B9D12F68}" srcOrd="0" destOrd="0" parTransId="{ECAA2C4F-BF59-442E-9B14-F2DDFF07B0DE}" sibTransId="{235C6692-2C22-4ECF-8A1B-BAF622AD9357}"/>
    <dgm:cxn modelId="{BB276DE8-9A1C-4511-8024-6859FC4070A9}" srcId="{4BB0A93F-DC39-4A87-8478-20EFF03021D9}" destId="{D22ECCC2-F9A8-49E4-AE8E-3718B0A9DCE7}" srcOrd="1" destOrd="0" parTransId="{3BD9A221-6B6E-46B5-A2FF-94B0A6F636D1}" sibTransId="{DFFA1159-5EFD-42FC-BF24-D06AF1AC3AAC}"/>
    <dgm:cxn modelId="{FDE95E8C-D39C-4E32-834B-E737E3ED5C4B}" type="presOf" srcId="{BBB34EC8-24EB-47E5-9AE2-58220ABDDBFF}" destId="{18770064-5E1B-4664-BB0D-66A8358585A4}" srcOrd="0" destOrd="0" presId="urn:microsoft.com/office/officeart/2005/8/layout/chevron2"/>
    <dgm:cxn modelId="{4D3EE10C-CB58-4A9A-8679-74D4768FD1C2}" srcId="{CC229A97-BBDB-4711-8A5C-F11CDE41EEE2}" destId="{BBB34EC8-24EB-47E5-9AE2-58220ABDDBFF}" srcOrd="0" destOrd="0" parTransId="{50792D8C-85BB-4FC3-91FE-0ECDFF264D99}" sibTransId="{20C48B50-2B88-40AA-85FF-E5707059BEE0}"/>
    <dgm:cxn modelId="{FD2E97ED-A90B-4BBA-9DE9-9C249E153C46}" srcId="{8A6E45FB-4EDA-4663-895A-88E22BFF89D9}" destId="{1F130516-1FD8-4141-BF14-BDE1E0C35FA0}" srcOrd="2" destOrd="0" parTransId="{4A6240A4-B04E-46A2-8C68-023274A1004E}" sibTransId="{2EBF094E-CD01-4F1D-94A8-D14786BD6F02}"/>
    <dgm:cxn modelId="{17E206C9-4F7C-492C-98C2-630AFAEE156D}" type="presOf" srcId="{8A6E45FB-4EDA-4663-895A-88E22BFF89D9}" destId="{17D09905-473C-4DDD-9A54-1D4730AA6F92}" srcOrd="0" destOrd="0" presId="urn:microsoft.com/office/officeart/2005/8/layout/chevron2"/>
    <dgm:cxn modelId="{9376B9DB-4D8F-46AB-B09C-CA822C83D115}" type="presOf" srcId="{1F130516-1FD8-4141-BF14-BDE1E0C35FA0}" destId="{4DE74740-5028-4D6C-9FD9-F98008813F56}" srcOrd="0" destOrd="0" presId="urn:microsoft.com/office/officeart/2005/8/layout/chevron2"/>
    <dgm:cxn modelId="{1E6377B7-B019-4CBA-A776-21F26A283D5D}" srcId="{8A6E45FB-4EDA-4663-895A-88E22BFF89D9}" destId="{CC229A97-BBDB-4711-8A5C-F11CDE41EEE2}" srcOrd="0" destOrd="0" parTransId="{02C208BC-C618-4B8A-BF2E-735DE7AF2349}" sibTransId="{C7A83DCC-A820-4371-B7AB-F4D9D9ADA34A}"/>
    <dgm:cxn modelId="{92F83762-8279-4AF6-ADE8-E331E9FBCBE9}" type="presOf" srcId="{883E2A11-5BC2-416B-ACCD-3DEF49569452}" destId="{217247A1-0257-4EEC-967C-14990B03B3E4}" srcOrd="0" destOrd="1" presId="urn:microsoft.com/office/officeart/2005/8/layout/chevron2"/>
    <dgm:cxn modelId="{9C0A89CC-EA1F-4BBA-BD6F-91081A428EED}" type="presOf" srcId="{CC229A97-BBDB-4711-8A5C-F11CDE41EEE2}" destId="{2D461C8B-F3CA-4EA8-B571-8A4BCB4D6D71}" srcOrd="0" destOrd="0" presId="urn:microsoft.com/office/officeart/2005/8/layout/chevron2"/>
    <dgm:cxn modelId="{C7A8EAD5-558E-4C36-A06E-45AA4C0496EA}" type="presOf" srcId="{D22ECCC2-F9A8-49E4-AE8E-3718B0A9DCE7}" destId="{3F180E1D-ED56-431D-8674-EF0871691632}" srcOrd="0" destOrd="1" presId="urn:microsoft.com/office/officeart/2005/8/layout/chevron2"/>
    <dgm:cxn modelId="{B53B3E02-20A9-4D65-9FC6-9FC35FF35E79}" srcId="{1F130516-1FD8-4141-BF14-BDE1E0C35FA0}" destId="{6A865E6E-D7E6-45DA-9B62-6E9A2BBB6EEE}" srcOrd="0" destOrd="0" parTransId="{F65C7E28-075C-4325-914A-F3EEC404D935}" sibTransId="{69F3F4F9-EF9B-4300-A0F8-81E7EFF0E4AD}"/>
    <dgm:cxn modelId="{7D8B417E-8273-49AC-A143-DD33FF221D0C}" srcId="{8A6E45FB-4EDA-4663-895A-88E22BFF89D9}" destId="{4BB0A93F-DC39-4A87-8478-20EFF03021D9}" srcOrd="1" destOrd="0" parTransId="{634BC67B-6E74-48F3-801B-3853A67C5FE5}" sibTransId="{6616F719-1D0C-47C6-8D45-22B55E9A4008}"/>
    <dgm:cxn modelId="{D0F09A1E-8C02-4420-AE23-E793D32BB235}" type="presOf" srcId="{4BB0A93F-DC39-4A87-8478-20EFF03021D9}" destId="{FA46DDDB-4BF6-4710-AEE9-A5C12CFFDB84}" srcOrd="0" destOrd="0" presId="urn:microsoft.com/office/officeart/2005/8/layout/chevron2"/>
    <dgm:cxn modelId="{45675FE5-7DB0-46FE-B6E7-925D8728078E}" type="presOf" srcId="{883808F4-0266-4713-982B-5262B9D12F68}" destId="{3F180E1D-ED56-431D-8674-EF0871691632}" srcOrd="0" destOrd="0" presId="urn:microsoft.com/office/officeart/2005/8/layout/chevron2"/>
    <dgm:cxn modelId="{7F7A0916-D89B-459B-9C42-A1E892C2335C}" type="presParOf" srcId="{17D09905-473C-4DDD-9A54-1D4730AA6F92}" destId="{45D51642-3429-41C0-8057-156AB97BCBE4}" srcOrd="0" destOrd="0" presId="urn:microsoft.com/office/officeart/2005/8/layout/chevron2"/>
    <dgm:cxn modelId="{5EF26A5A-E296-4A5A-9711-30AF47B543FB}" type="presParOf" srcId="{45D51642-3429-41C0-8057-156AB97BCBE4}" destId="{2D461C8B-F3CA-4EA8-B571-8A4BCB4D6D71}" srcOrd="0" destOrd="0" presId="urn:microsoft.com/office/officeart/2005/8/layout/chevron2"/>
    <dgm:cxn modelId="{BE32C2C2-C007-4C07-82FE-CFC166DC4949}" type="presParOf" srcId="{45D51642-3429-41C0-8057-156AB97BCBE4}" destId="{18770064-5E1B-4664-BB0D-66A8358585A4}" srcOrd="1" destOrd="0" presId="urn:microsoft.com/office/officeart/2005/8/layout/chevron2"/>
    <dgm:cxn modelId="{87F776A9-BA9C-4A6F-9680-A5802BFA6452}" type="presParOf" srcId="{17D09905-473C-4DDD-9A54-1D4730AA6F92}" destId="{200FF210-405A-418A-B71B-F16B677EEC1F}" srcOrd="1" destOrd="0" presId="urn:microsoft.com/office/officeart/2005/8/layout/chevron2"/>
    <dgm:cxn modelId="{3F045052-D9F7-4B02-B618-B517E44A0F04}" type="presParOf" srcId="{17D09905-473C-4DDD-9A54-1D4730AA6F92}" destId="{0560C7B9-9666-4F41-9A61-1543155C85FF}" srcOrd="2" destOrd="0" presId="urn:microsoft.com/office/officeart/2005/8/layout/chevron2"/>
    <dgm:cxn modelId="{5BD90483-DBFA-4A51-882B-84F2E5F92B90}" type="presParOf" srcId="{0560C7B9-9666-4F41-9A61-1543155C85FF}" destId="{FA46DDDB-4BF6-4710-AEE9-A5C12CFFDB84}" srcOrd="0" destOrd="0" presId="urn:microsoft.com/office/officeart/2005/8/layout/chevron2"/>
    <dgm:cxn modelId="{33488563-2D19-41E2-A8C1-2E3EB1903763}" type="presParOf" srcId="{0560C7B9-9666-4F41-9A61-1543155C85FF}" destId="{3F180E1D-ED56-431D-8674-EF0871691632}" srcOrd="1" destOrd="0" presId="urn:microsoft.com/office/officeart/2005/8/layout/chevron2"/>
    <dgm:cxn modelId="{7FF96003-DA64-4038-A441-0EA4F2F5E78D}" type="presParOf" srcId="{17D09905-473C-4DDD-9A54-1D4730AA6F92}" destId="{BD2EB14A-9992-4EE9-AEF5-9339FE4DDC55}" srcOrd="3" destOrd="0" presId="urn:microsoft.com/office/officeart/2005/8/layout/chevron2"/>
    <dgm:cxn modelId="{E8BEADC4-C1DB-41DC-9C5D-FB1F5C8D58A5}" type="presParOf" srcId="{17D09905-473C-4DDD-9A54-1D4730AA6F92}" destId="{EBD90316-9266-481F-8080-DE67D20CF748}" srcOrd="4" destOrd="0" presId="urn:microsoft.com/office/officeart/2005/8/layout/chevron2"/>
    <dgm:cxn modelId="{AE90EF69-2A01-4E8A-A7A7-A1E1FCBB4E15}" type="presParOf" srcId="{EBD90316-9266-481F-8080-DE67D20CF748}" destId="{4DE74740-5028-4D6C-9FD9-F98008813F56}" srcOrd="0" destOrd="0" presId="urn:microsoft.com/office/officeart/2005/8/layout/chevron2"/>
    <dgm:cxn modelId="{8D36FB61-ED6F-4492-8422-6C6142B9E2DD}" type="presParOf" srcId="{EBD90316-9266-481F-8080-DE67D20CF748}" destId="{217247A1-0257-4EEC-967C-14990B03B3E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8CB6B1-03B0-4B57-AA12-BA3EC8CC05E0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3869629-CEB3-4BC2-ABEE-77C6334B7F1C}">
      <dgm:prSet phldrT="[Text]" phldr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D3D60565-941E-4914-8699-B1D0A1BA4D52}" type="parTrans" cxnId="{978C76C6-682C-4DB9-B3C6-0748B0FA7DA9}">
      <dgm:prSet/>
      <dgm:spPr/>
      <dgm:t>
        <a:bodyPr/>
        <a:lstStyle/>
        <a:p>
          <a:endParaRPr lang="en-US"/>
        </a:p>
      </dgm:t>
    </dgm:pt>
    <dgm:pt modelId="{AB85844E-BD2E-4D5E-8F8C-CD444E76D33C}" type="sibTrans" cxnId="{978C76C6-682C-4DB9-B3C6-0748B0FA7DA9}">
      <dgm:prSet/>
      <dgm:spPr/>
      <dgm:t>
        <a:bodyPr/>
        <a:lstStyle/>
        <a:p>
          <a:endParaRPr lang="en-US"/>
        </a:p>
      </dgm:t>
    </dgm:pt>
    <dgm:pt modelId="{9544BEA3-2528-4E72-9BF9-1E81A075BE8A}">
      <dgm:prSet phldrT="[Text]"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Consequences occur after the behavior</a:t>
          </a:r>
          <a:endParaRPr lang="en-US" sz="2400" dirty="0">
            <a:solidFill>
              <a:schemeClr val="tx1"/>
            </a:solidFill>
          </a:endParaRPr>
        </a:p>
      </dgm:t>
    </dgm:pt>
    <dgm:pt modelId="{9DF0AA5D-E501-44E5-8EA9-7B61E0A1DAB9}" type="parTrans" cxnId="{C76E03D8-9993-4E44-A9AA-25CB328E9B1A}">
      <dgm:prSet/>
      <dgm:spPr/>
      <dgm:t>
        <a:bodyPr/>
        <a:lstStyle/>
        <a:p>
          <a:endParaRPr lang="en-US"/>
        </a:p>
      </dgm:t>
    </dgm:pt>
    <dgm:pt modelId="{D14619EE-AF4C-4B77-AE62-AFF36DF1602C}" type="sibTrans" cxnId="{C76E03D8-9993-4E44-A9AA-25CB328E9B1A}">
      <dgm:prSet/>
      <dgm:spPr/>
      <dgm:t>
        <a:bodyPr/>
        <a:lstStyle/>
        <a:p>
          <a:endParaRPr lang="en-US"/>
        </a:p>
      </dgm:t>
    </dgm:pt>
    <dgm:pt modelId="{722C8001-430F-4493-B69F-DE4569401546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They can be planned or unplanned</a:t>
          </a:r>
          <a:endParaRPr lang="en-US" sz="2400" dirty="0">
            <a:solidFill>
              <a:schemeClr val="tx1"/>
            </a:solidFill>
          </a:endParaRPr>
        </a:p>
      </dgm:t>
    </dgm:pt>
    <dgm:pt modelId="{C2AD1663-B122-48B5-9E1A-F5B7558041BE}" type="parTrans" cxnId="{F6F62047-6269-4B78-BCB0-78B0B07BDEEB}">
      <dgm:prSet/>
      <dgm:spPr/>
      <dgm:t>
        <a:bodyPr/>
        <a:lstStyle/>
        <a:p>
          <a:endParaRPr lang="en-US"/>
        </a:p>
      </dgm:t>
    </dgm:pt>
    <dgm:pt modelId="{597C7441-40C8-4D9B-8797-73993EA0D339}" type="sibTrans" cxnId="{F6F62047-6269-4B78-BCB0-78B0B07BDEEB}">
      <dgm:prSet/>
      <dgm:spPr/>
      <dgm:t>
        <a:bodyPr/>
        <a:lstStyle/>
        <a:p>
          <a:endParaRPr lang="en-US"/>
        </a:p>
      </dgm:t>
    </dgm:pt>
    <dgm:pt modelId="{C05BD784-737F-4014-98C0-682D2B824E59}">
      <dgm:prSet custT="1"/>
      <dgm:spPr/>
      <dgm:t>
        <a:bodyPr/>
        <a:lstStyle/>
        <a:p>
          <a:r>
            <a:rPr lang="en-US" sz="2400" dirty="0" smtClean="0">
              <a:solidFill>
                <a:schemeClr val="tx1"/>
              </a:solidFill>
            </a:rPr>
            <a:t>Natural or artificial</a:t>
          </a:r>
          <a:endParaRPr lang="en-US" sz="2400" dirty="0">
            <a:solidFill>
              <a:schemeClr val="tx1"/>
            </a:solidFill>
          </a:endParaRPr>
        </a:p>
      </dgm:t>
    </dgm:pt>
    <dgm:pt modelId="{EDB6FB9B-E268-4BFD-B02B-2ABB50AD366E}" type="parTrans" cxnId="{DAC7D89A-4484-450B-93EF-363E3A5B47BE}">
      <dgm:prSet/>
      <dgm:spPr/>
      <dgm:t>
        <a:bodyPr/>
        <a:lstStyle/>
        <a:p>
          <a:endParaRPr lang="en-US"/>
        </a:p>
      </dgm:t>
    </dgm:pt>
    <dgm:pt modelId="{03FCCDAC-53E7-4D27-A8AD-DBFBA943F3FA}" type="sibTrans" cxnId="{DAC7D89A-4484-450B-93EF-363E3A5B47BE}">
      <dgm:prSet/>
      <dgm:spPr/>
      <dgm:t>
        <a:bodyPr/>
        <a:lstStyle/>
        <a:p>
          <a:endParaRPr lang="en-US"/>
        </a:p>
      </dgm:t>
    </dgm:pt>
    <dgm:pt modelId="{9F5EB05B-1AC4-47B0-B9B6-93BA1E01BD5D}" type="pres">
      <dgm:prSet presAssocID="{BA8CB6B1-03B0-4B57-AA12-BA3EC8CC05E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6393478-0B38-4ED3-BC38-D08A79010947}" type="pres">
      <dgm:prSet presAssocID="{33869629-CEB3-4BC2-ABEE-77C6334B7F1C}" presName="linNode" presStyleCnt="0"/>
      <dgm:spPr/>
    </dgm:pt>
    <dgm:pt modelId="{39CCFB65-2B97-4E85-BA1D-4B818D1026A4}" type="pres">
      <dgm:prSet presAssocID="{33869629-CEB3-4BC2-ABEE-77C6334B7F1C}" presName="parentShp" presStyleLbl="node1" presStyleIdx="0" presStyleCnt="1" custScaleX="1836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D8341-182E-437E-BDBF-88ADB84F3D35}" type="pres">
      <dgm:prSet presAssocID="{33869629-CEB3-4BC2-ABEE-77C6334B7F1C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8C76C6-682C-4DB9-B3C6-0748B0FA7DA9}" srcId="{BA8CB6B1-03B0-4B57-AA12-BA3EC8CC05E0}" destId="{33869629-CEB3-4BC2-ABEE-77C6334B7F1C}" srcOrd="0" destOrd="0" parTransId="{D3D60565-941E-4914-8699-B1D0A1BA4D52}" sibTransId="{AB85844E-BD2E-4D5E-8F8C-CD444E76D33C}"/>
    <dgm:cxn modelId="{F4023EFA-641F-4911-8BA8-C5548676CF9B}" type="presOf" srcId="{722C8001-430F-4493-B69F-DE4569401546}" destId="{760D8341-182E-437E-BDBF-88ADB84F3D35}" srcOrd="0" destOrd="1" presId="urn:microsoft.com/office/officeart/2005/8/layout/vList6"/>
    <dgm:cxn modelId="{F6F62047-6269-4B78-BCB0-78B0B07BDEEB}" srcId="{33869629-CEB3-4BC2-ABEE-77C6334B7F1C}" destId="{722C8001-430F-4493-B69F-DE4569401546}" srcOrd="1" destOrd="0" parTransId="{C2AD1663-B122-48B5-9E1A-F5B7558041BE}" sibTransId="{597C7441-40C8-4D9B-8797-73993EA0D339}"/>
    <dgm:cxn modelId="{C44023DE-7526-43B2-9CAC-53DADB321543}" type="presOf" srcId="{33869629-CEB3-4BC2-ABEE-77C6334B7F1C}" destId="{39CCFB65-2B97-4E85-BA1D-4B818D1026A4}" srcOrd="0" destOrd="0" presId="urn:microsoft.com/office/officeart/2005/8/layout/vList6"/>
    <dgm:cxn modelId="{51741787-5164-4446-B24D-C6264485EB95}" type="presOf" srcId="{C05BD784-737F-4014-98C0-682D2B824E59}" destId="{760D8341-182E-437E-BDBF-88ADB84F3D35}" srcOrd="0" destOrd="2" presId="urn:microsoft.com/office/officeart/2005/8/layout/vList6"/>
    <dgm:cxn modelId="{873E238C-4877-4F5D-ACD4-0AC2AE7849F7}" type="presOf" srcId="{BA8CB6B1-03B0-4B57-AA12-BA3EC8CC05E0}" destId="{9F5EB05B-1AC4-47B0-B9B6-93BA1E01BD5D}" srcOrd="0" destOrd="0" presId="urn:microsoft.com/office/officeart/2005/8/layout/vList6"/>
    <dgm:cxn modelId="{C76E03D8-9993-4E44-A9AA-25CB328E9B1A}" srcId="{33869629-CEB3-4BC2-ABEE-77C6334B7F1C}" destId="{9544BEA3-2528-4E72-9BF9-1E81A075BE8A}" srcOrd="0" destOrd="0" parTransId="{9DF0AA5D-E501-44E5-8EA9-7B61E0A1DAB9}" sibTransId="{D14619EE-AF4C-4B77-AE62-AFF36DF1602C}"/>
    <dgm:cxn modelId="{F41A5D6C-F1FB-456E-8FD6-35047B5F87D9}" type="presOf" srcId="{9544BEA3-2528-4E72-9BF9-1E81A075BE8A}" destId="{760D8341-182E-437E-BDBF-88ADB84F3D35}" srcOrd="0" destOrd="0" presId="urn:microsoft.com/office/officeart/2005/8/layout/vList6"/>
    <dgm:cxn modelId="{DAC7D89A-4484-450B-93EF-363E3A5B47BE}" srcId="{33869629-CEB3-4BC2-ABEE-77C6334B7F1C}" destId="{C05BD784-737F-4014-98C0-682D2B824E59}" srcOrd="2" destOrd="0" parTransId="{EDB6FB9B-E268-4BFD-B02B-2ABB50AD366E}" sibTransId="{03FCCDAC-53E7-4D27-A8AD-DBFBA943F3FA}"/>
    <dgm:cxn modelId="{71E34703-C322-4E76-90B3-3F05E9F79446}" type="presParOf" srcId="{9F5EB05B-1AC4-47B0-B9B6-93BA1E01BD5D}" destId="{56393478-0B38-4ED3-BC38-D08A79010947}" srcOrd="0" destOrd="0" presId="urn:microsoft.com/office/officeart/2005/8/layout/vList6"/>
    <dgm:cxn modelId="{17042BD5-9DD4-40C5-84BD-CEF0BE0580DE}" type="presParOf" srcId="{56393478-0B38-4ED3-BC38-D08A79010947}" destId="{39CCFB65-2B97-4E85-BA1D-4B818D1026A4}" srcOrd="0" destOrd="0" presId="urn:microsoft.com/office/officeart/2005/8/layout/vList6"/>
    <dgm:cxn modelId="{4EFD0859-6145-40FE-9C33-3C19D8120F21}" type="presParOf" srcId="{56393478-0B38-4ED3-BC38-D08A79010947}" destId="{760D8341-182E-437E-BDBF-88ADB84F3D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BD9D1A-2D7E-4C05-B7FC-19A31E74CC5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ED217-B883-4329-A9ED-A4334653F733}">
      <dgm:prSet phldrT="[Text]" custT="1"/>
      <dgm:spPr/>
      <dgm:t>
        <a:bodyPr/>
        <a:lstStyle/>
        <a:p>
          <a:r>
            <a:rPr lang="en-US" sz="2400" b="1" dirty="0" smtClean="0"/>
            <a:t>Reinforcement</a:t>
          </a:r>
          <a:endParaRPr lang="en-US" sz="2400" b="1" dirty="0"/>
        </a:p>
      </dgm:t>
    </dgm:pt>
    <dgm:pt modelId="{F69061D6-D7C7-4B1E-ACF8-A0623C3FAA25}" type="parTrans" cxnId="{307CCDF8-AE0F-4115-837B-2A5B26774FED}">
      <dgm:prSet/>
      <dgm:spPr/>
      <dgm:t>
        <a:bodyPr/>
        <a:lstStyle/>
        <a:p>
          <a:endParaRPr lang="en-US"/>
        </a:p>
      </dgm:t>
    </dgm:pt>
    <dgm:pt modelId="{D9C09782-617F-4FB4-B881-60EB613B4C01}" type="sibTrans" cxnId="{307CCDF8-AE0F-4115-837B-2A5B26774FED}">
      <dgm:prSet/>
      <dgm:spPr/>
      <dgm:t>
        <a:bodyPr/>
        <a:lstStyle/>
        <a:p>
          <a:endParaRPr lang="en-US"/>
        </a:p>
      </dgm:t>
    </dgm:pt>
    <dgm:pt modelId="{9B34B60C-7C4C-464F-B8BB-FC06DB2C1F53}">
      <dgm:prSet phldrT="[Text]"/>
      <dgm:spPr/>
      <dgm:t>
        <a:bodyPr/>
        <a:lstStyle/>
        <a:p>
          <a:r>
            <a:rPr lang="en-US" dirty="0" smtClean="0"/>
            <a:t>A consequence that increases or maintains behavior</a:t>
          </a:r>
          <a:endParaRPr lang="en-US" dirty="0"/>
        </a:p>
      </dgm:t>
    </dgm:pt>
    <dgm:pt modelId="{24593C61-2F83-4A8C-A39A-CAD148D1F4AC}" type="parTrans" cxnId="{2239DEDB-A473-44FD-94FA-2FE1B8C5CF21}">
      <dgm:prSet/>
      <dgm:spPr/>
      <dgm:t>
        <a:bodyPr/>
        <a:lstStyle/>
        <a:p>
          <a:endParaRPr lang="en-US"/>
        </a:p>
      </dgm:t>
    </dgm:pt>
    <dgm:pt modelId="{444575D8-2484-4E24-AAF5-36885D9C72D4}" type="sibTrans" cxnId="{2239DEDB-A473-44FD-94FA-2FE1B8C5CF21}">
      <dgm:prSet/>
      <dgm:spPr/>
      <dgm:t>
        <a:bodyPr/>
        <a:lstStyle/>
        <a:p>
          <a:endParaRPr lang="en-US"/>
        </a:p>
      </dgm:t>
    </dgm:pt>
    <dgm:pt modelId="{7DDD10F9-59CD-47C5-8272-1FB9B26397A6}">
      <dgm:prSet phldrT="[Text]"/>
      <dgm:spPr/>
      <dgm:t>
        <a:bodyPr/>
        <a:lstStyle/>
        <a:p>
          <a:r>
            <a:rPr lang="en-US" dirty="0" smtClean="0"/>
            <a:t>Can be positive or negative</a:t>
          </a:r>
          <a:endParaRPr lang="en-US" dirty="0"/>
        </a:p>
      </dgm:t>
    </dgm:pt>
    <dgm:pt modelId="{4731C64E-FD92-4D75-A451-F2EFAE8E08B2}" type="parTrans" cxnId="{CC2AC440-0C34-4A03-957A-F354487E07CA}">
      <dgm:prSet/>
      <dgm:spPr/>
      <dgm:t>
        <a:bodyPr/>
        <a:lstStyle/>
        <a:p>
          <a:endParaRPr lang="en-US"/>
        </a:p>
      </dgm:t>
    </dgm:pt>
    <dgm:pt modelId="{EB63CFF1-8977-45F1-871A-91D3F1C13B04}" type="sibTrans" cxnId="{CC2AC440-0C34-4A03-957A-F354487E07CA}">
      <dgm:prSet/>
      <dgm:spPr/>
      <dgm:t>
        <a:bodyPr/>
        <a:lstStyle/>
        <a:p>
          <a:endParaRPr lang="en-US"/>
        </a:p>
      </dgm:t>
    </dgm:pt>
    <dgm:pt modelId="{2627469E-3178-41EA-A8E2-786850F57044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Is administered contingently upon production of requested response.</a:t>
          </a:r>
          <a:endParaRPr lang="en-US" dirty="0">
            <a:solidFill>
              <a:srgbClr val="FFFFFF"/>
            </a:solidFill>
          </a:endParaRPr>
        </a:p>
      </dgm:t>
    </dgm:pt>
    <dgm:pt modelId="{53EDDD35-14BA-4421-9604-B14DDE0D880F}" type="parTrans" cxnId="{303BC2A0-7A7C-4F7A-86C7-41575D8F98F9}">
      <dgm:prSet/>
      <dgm:spPr/>
      <dgm:t>
        <a:bodyPr/>
        <a:lstStyle/>
        <a:p>
          <a:endParaRPr lang="en-US"/>
        </a:p>
      </dgm:t>
    </dgm:pt>
    <dgm:pt modelId="{CD869BBF-E7C8-4059-AD79-6B204E2EF7C1}" type="sibTrans" cxnId="{303BC2A0-7A7C-4F7A-86C7-41575D8F98F9}">
      <dgm:prSet/>
      <dgm:spPr/>
      <dgm:t>
        <a:bodyPr/>
        <a:lstStyle/>
        <a:p>
          <a:endParaRPr lang="en-US"/>
        </a:p>
      </dgm:t>
    </dgm:pt>
    <dgm:pt modelId="{77565929-6B9B-4519-BDF2-62645F33997B}" type="pres">
      <dgm:prSet presAssocID="{76BD9D1A-2D7E-4C05-B7FC-19A31E74CC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151ED3-4916-49C7-A190-00E7D80064B9}" type="pres">
      <dgm:prSet presAssocID="{B29ED217-B883-4329-A9ED-A4334653F733}" presName="centerShape" presStyleLbl="node0" presStyleIdx="0" presStyleCnt="1" custScaleX="112771"/>
      <dgm:spPr/>
      <dgm:t>
        <a:bodyPr/>
        <a:lstStyle/>
        <a:p>
          <a:endParaRPr lang="en-US"/>
        </a:p>
      </dgm:t>
    </dgm:pt>
    <dgm:pt modelId="{6DB7D1E8-3A81-44FA-AF22-8DE7A75B1205}" type="pres">
      <dgm:prSet presAssocID="{24593C61-2F83-4A8C-A39A-CAD148D1F4A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E9CB102-0EE4-4956-869E-E742C0D1049D}" type="pres">
      <dgm:prSet presAssocID="{9B34B60C-7C4C-464F-B8BB-FC06DB2C1F5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F2C75-A0D3-41C7-8C96-490DAA312DA5}" type="pres">
      <dgm:prSet presAssocID="{4731C64E-FD92-4D75-A451-F2EFAE8E08B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CB29760-AD88-4112-8CA0-E82010E84F49}" type="pres">
      <dgm:prSet presAssocID="{7DDD10F9-59CD-47C5-8272-1FB9B26397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C226B-3E9B-48CA-93F2-BCE98F605B49}" type="pres">
      <dgm:prSet presAssocID="{53EDDD35-14BA-4421-9604-B14DDE0D880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B35A6FE-1B46-46BE-8434-A037DF3E4385}" type="pres">
      <dgm:prSet presAssocID="{2627469E-3178-41EA-A8E2-786850F5704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C2AC440-0C34-4A03-957A-F354487E07CA}" srcId="{B29ED217-B883-4329-A9ED-A4334653F733}" destId="{7DDD10F9-59CD-47C5-8272-1FB9B26397A6}" srcOrd="1" destOrd="0" parTransId="{4731C64E-FD92-4D75-A451-F2EFAE8E08B2}" sibTransId="{EB63CFF1-8977-45F1-871A-91D3F1C13B04}"/>
    <dgm:cxn modelId="{2F271E2D-259B-4DE7-8911-44E098B71606}" type="presOf" srcId="{24593C61-2F83-4A8C-A39A-CAD148D1F4AC}" destId="{6DB7D1E8-3A81-44FA-AF22-8DE7A75B1205}" srcOrd="0" destOrd="0" presId="urn:microsoft.com/office/officeart/2005/8/layout/radial4"/>
    <dgm:cxn modelId="{9C2F0601-0697-41E2-BA90-E741BA0DC2FE}" type="presOf" srcId="{2627469E-3178-41EA-A8E2-786850F57044}" destId="{2B35A6FE-1B46-46BE-8434-A037DF3E4385}" srcOrd="0" destOrd="0" presId="urn:microsoft.com/office/officeart/2005/8/layout/radial4"/>
    <dgm:cxn modelId="{F6937797-6012-4FAF-8C2F-DECD0AE18FB3}" type="presOf" srcId="{53EDDD35-14BA-4421-9604-B14DDE0D880F}" destId="{7A3C226B-3E9B-48CA-93F2-BCE98F605B49}" srcOrd="0" destOrd="0" presId="urn:microsoft.com/office/officeart/2005/8/layout/radial4"/>
    <dgm:cxn modelId="{307CCDF8-AE0F-4115-837B-2A5B26774FED}" srcId="{76BD9D1A-2D7E-4C05-B7FC-19A31E74CC59}" destId="{B29ED217-B883-4329-A9ED-A4334653F733}" srcOrd="0" destOrd="0" parTransId="{F69061D6-D7C7-4B1E-ACF8-A0623C3FAA25}" sibTransId="{D9C09782-617F-4FB4-B881-60EB613B4C01}"/>
    <dgm:cxn modelId="{3479B0A3-3E8B-4776-B4BD-B7C112955A69}" type="presOf" srcId="{9B34B60C-7C4C-464F-B8BB-FC06DB2C1F53}" destId="{FE9CB102-0EE4-4956-869E-E742C0D1049D}" srcOrd="0" destOrd="0" presId="urn:microsoft.com/office/officeart/2005/8/layout/radial4"/>
    <dgm:cxn modelId="{C40DBBFD-7CE0-4D2F-BE91-77E9C058F0EC}" type="presOf" srcId="{7DDD10F9-59CD-47C5-8272-1FB9B26397A6}" destId="{0CB29760-AD88-4112-8CA0-E82010E84F49}" srcOrd="0" destOrd="0" presId="urn:microsoft.com/office/officeart/2005/8/layout/radial4"/>
    <dgm:cxn modelId="{A96DA16A-7CC6-4FAA-95D3-333A5C611052}" type="presOf" srcId="{76BD9D1A-2D7E-4C05-B7FC-19A31E74CC59}" destId="{77565929-6B9B-4519-BDF2-62645F33997B}" srcOrd="0" destOrd="0" presId="urn:microsoft.com/office/officeart/2005/8/layout/radial4"/>
    <dgm:cxn modelId="{2239DEDB-A473-44FD-94FA-2FE1B8C5CF21}" srcId="{B29ED217-B883-4329-A9ED-A4334653F733}" destId="{9B34B60C-7C4C-464F-B8BB-FC06DB2C1F53}" srcOrd="0" destOrd="0" parTransId="{24593C61-2F83-4A8C-A39A-CAD148D1F4AC}" sibTransId="{444575D8-2484-4E24-AAF5-36885D9C72D4}"/>
    <dgm:cxn modelId="{303BC2A0-7A7C-4F7A-86C7-41575D8F98F9}" srcId="{B29ED217-B883-4329-A9ED-A4334653F733}" destId="{2627469E-3178-41EA-A8E2-786850F57044}" srcOrd="2" destOrd="0" parTransId="{53EDDD35-14BA-4421-9604-B14DDE0D880F}" sibTransId="{CD869BBF-E7C8-4059-AD79-6B204E2EF7C1}"/>
    <dgm:cxn modelId="{7BBEAFBF-6E27-4150-B05C-3C803E0DD6A1}" type="presOf" srcId="{4731C64E-FD92-4D75-A451-F2EFAE8E08B2}" destId="{4D7F2C75-A0D3-41C7-8C96-490DAA312DA5}" srcOrd="0" destOrd="0" presId="urn:microsoft.com/office/officeart/2005/8/layout/radial4"/>
    <dgm:cxn modelId="{9A108426-4D08-4644-9DAA-ED80235AA8B3}" type="presOf" srcId="{B29ED217-B883-4329-A9ED-A4334653F733}" destId="{87151ED3-4916-49C7-A190-00E7D80064B9}" srcOrd="0" destOrd="0" presId="urn:microsoft.com/office/officeart/2005/8/layout/radial4"/>
    <dgm:cxn modelId="{D92A52CB-3918-41E8-92F3-9A43FBE376DA}" type="presParOf" srcId="{77565929-6B9B-4519-BDF2-62645F33997B}" destId="{87151ED3-4916-49C7-A190-00E7D80064B9}" srcOrd="0" destOrd="0" presId="urn:microsoft.com/office/officeart/2005/8/layout/radial4"/>
    <dgm:cxn modelId="{1773BA20-E1FE-4232-987B-731ED7B4AFAD}" type="presParOf" srcId="{77565929-6B9B-4519-BDF2-62645F33997B}" destId="{6DB7D1E8-3A81-44FA-AF22-8DE7A75B1205}" srcOrd="1" destOrd="0" presId="urn:microsoft.com/office/officeart/2005/8/layout/radial4"/>
    <dgm:cxn modelId="{0874450D-EA8B-4FB2-936E-394B3B3932EF}" type="presParOf" srcId="{77565929-6B9B-4519-BDF2-62645F33997B}" destId="{FE9CB102-0EE4-4956-869E-E742C0D1049D}" srcOrd="2" destOrd="0" presId="urn:microsoft.com/office/officeart/2005/8/layout/radial4"/>
    <dgm:cxn modelId="{2A3B3760-43C3-457A-B87C-CE9DFF1BD82A}" type="presParOf" srcId="{77565929-6B9B-4519-BDF2-62645F33997B}" destId="{4D7F2C75-A0D3-41C7-8C96-490DAA312DA5}" srcOrd="3" destOrd="0" presId="urn:microsoft.com/office/officeart/2005/8/layout/radial4"/>
    <dgm:cxn modelId="{2441F52D-249A-417E-AD38-64A391A2D234}" type="presParOf" srcId="{77565929-6B9B-4519-BDF2-62645F33997B}" destId="{0CB29760-AD88-4112-8CA0-E82010E84F49}" srcOrd="4" destOrd="0" presId="urn:microsoft.com/office/officeart/2005/8/layout/radial4"/>
    <dgm:cxn modelId="{954C7599-FD24-4279-83C0-5B1E920C751C}" type="presParOf" srcId="{77565929-6B9B-4519-BDF2-62645F33997B}" destId="{7A3C226B-3E9B-48CA-93F2-BCE98F605B49}" srcOrd="5" destOrd="0" presId="urn:microsoft.com/office/officeart/2005/8/layout/radial4"/>
    <dgm:cxn modelId="{2F9E7F6D-D77E-4505-AEBF-11D58169DB58}" type="presParOf" srcId="{77565929-6B9B-4519-BDF2-62645F33997B}" destId="{2B35A6FE-1B46-46BE-8434-A037DF3E438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8957AA-6015-4497-9C4F-A42C126E7B4A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8A682C2-1F36-4033-B494-70412322E47D}">
      <dgm:prSet phldrT="[Text]"/>
      <dgm:spPr/>
      <dgm:t>
        <a:bodyPr/>
        <a:lstStyle/>
        <a:p>
          <a:r>
            <a:rPr lang="en-US" dirty="0" smtClean="0"/>
            <a:t>Reward</a:t>
          </a:r>
          <a:endParaRPr lang="en-US" dirty="0"/>
        </a:p>
      </dgm:t>
    </dgm:pt>
    <dgm:pt modelId="{EBCE0426-3BF2-480F-B82E-EF7677A5254E}" type="parTrans" cxnId="{940F6593-4C2D-4CB9-B9C5-AE440536F5EB}">
      <dgm:prSet/>
      <dgm:spPr/>
      <dgm:t>
        <a:bodyPr/>
        <a:lstStyle/>
        <a:p>
          <a:endParaRPr lang="en-US"/>
        </a:p>
      </dgm:t>
    </dgm:pt>
    <dgm:pt modelId="{9FC10899-F04D-42DD-AE53-05B58BF02923}" type="sibTrans" cxnId="{940F6593-4C2D-4CB9-B9C5-AE440536F5EB}">
      <dgm:prSet/>
      <dgm:spPr/>
      <dgm:t>
        <a:bodyPr/>
        <a:lstStyle/>
        <a:p>
          <a:endParaRPr lang="en-US"/>
        </a:p>
      </dgm:t>
    </dgm:pt>
    <dgm:pt modelId="{BE06EE58-AFF3-40AA-A555-3D6E2C44CB20}">
      <dgm:prSet phldrT="[Text]"/>
      <dgm:spPr/>
      <dgm:t>
        <a:bodyPr/>
        <a:lstStyle/>
        <a:p>
          <a:r>
            <a:rPr lang="en-US" dirty="0" err="1" smtClean="0"/>
            <a:t>Reinforcer</a:t>
          </a:r>
          <a:endParaRPr lang="en-US" dirty="0"/>
        </a:p>
      </dgm:t>
    </dgm:pt>
    <dgm:pt modelId="{A43B1FAD-FB4B-4768-AD47-8683C752EECC}" type="sibTrans" cxnId="{02A76688-3BFF-405C-90EB-7EA3CCDD12AD}">
      <dgm:prSet/>
      <dgm:spPr/>
      <dgm:t>
        <a:bodyPr/>
        <a:lstStyle/>
        <a:p>
          <a:endParaRPr lang="en-US"/>
        </a:p>
      </dgm:t>
    </dgm:pt>
    <dgm:pt modelId="{40BFC527-71EE-4AA1-9E6D-BCEA8DFDB53B}" type="parTrans" cxnId="{02A76688-3BFF-405C-90EB-7EA3CCDD12AD}">
      <dgm:prSet/>
      <dgm:spPr/>
      <dgm:t>
        <a:bodyPr/>
        <a:lstStyle/>
        <a:p>
          <a:endParaRPr lang="en-US"/>
        </a:p>
      </dgm:t>
    </dgm:pt>
    <dgm:pt modelId="{58B2E104-4CB7-410E-A1C6-791CECC1F413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has a demonstrated strengthening effect on behavior.</a:t>
          </a:r>
          <a:endParaRPr lang="en-US" dirty="0"/>
        </a:p>
      </dgm:t>
    </dgm:pt>
    <dgm:pt modelId="{B3D0BD95-8D4A-45C2-A714-65C1BF38B3DB}" type="parTrans" cxnId="{6BA734B0-50DF-4500-A013-DB55CF2D7C8A}">
      <dgm:prSet/>
      <dgm:spPr/>
      <dgm:t>
        <a:bodyPr/>
        <a:lstStyle/>
        <a:p>
          <a:endParaRPr lang="en-US"/>
        </a:p>
      </dgm:t>
    </dgm:pt>
    <dgm:pt modelId="{D52D3591-AB38-4D99-B5C5-3B2CCC42FAA1}" type="sibTrans" cxnId="{6BA734B0-50DF-4500-A013-DB55CF2D7C8A}">
      <dgm:prSet/>
      <dgm:spPr/>
      <dgm:t>
        <a:bodyPr/>
        <a:lstStyle/>
        <a:p>
          <a:endParaRPr lang="en-US"/>
        </a:p>
      </dgm:t>
    </dgm:pt>
    <dgm:pt modelId="{5449779F-F5AE-41EC-B4D1-9D1AEC02B8A7}">
      <dgm:prSet/>
      <dgm:spPr/>
      <dgm:t>
        <a:bodyPr/>
        <a:lstStyle/>
        <a:p>
          <a:r>
            <a:rPr lang="en-US" dirty="0" smtClean="0">
              <a:solidFill>
                <a:srgbClr val="FFFFFF"/>
              </a:solidFill>
            </a:rPr>
            <a:t>form of compensation that is assumed to strengthen behavior</a:t>
          </a:r>
          <a:endParaRPr lang="en-US" dirty="0"/>
        </a:p>
      </dgm:t>
    </dgm:pt>
    <dgm:pt modelId="{07EEE578-4F2D-4D06-84A1-274593D624C7}" type="parTrans" cxnId="{89D6023F-68A1-4C9B-932E-A669BCC2F66E}">
      <dgm:prSet/>
      <dgm:spPr/>
      <dgm:t>
        <a:bodyPr/>
        <a:lstStyle/>
        <a:p>
          <a:endParaRPr lang="en-US"/>
        </a:p>
      </dgm:t>
    </dgm:pt>
    <dgm:pt modelId="{FF2B3B35-6C00-4DB8-A514-7A762D02DC3E}" type="sibTrans" cxnId="{89D6023F-68A1-4C9B-932E-A669BCC2F66E}">
      <dgm:prSet/>
      <dgm:spPr/>
      <dgm:t>
        <a:bodyPr/>
        <a:lstStyle/>
        <a:p>
          <a:endParaRPr lang="en-US"/>
        </a:p>
      </dgm:t>
    </dgm:pt>
    <dgm:pt modelId="{61E3C20B-113B-4A5E-97A0-505241068F91}" type="pres">
      <dgm:prSet presAssocID="{108957AA-6015-4497-9C4F-A42C126E7B4A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E333BF-146F-467B-967A-F580FF7C0320}" type="pres">
      <dgm:prSet presAssocID="{108957AA-6015-4497-9C4F-A42C126E7B4A}" presName="dummyMaxCanvas" presStyleCnt="0"/>
      <dgm:spPr/>
    </dgm:pt>
    <dgm:pt modelId="{D05AF2E4-CDE1-43D6-B50C-023D6ED44622}" type="pres">
      <dgm:prSet presAssocID="{108957AA-6015-4497-9C4F-A42C126E7B4A}" presName="parentComposite" presStyleCnt="0"/>
      <dgm:spPr/>
    </dgm:pt>
    <dgm:pt modelId="{98AD5B39-6421-4AF8-9520-9506E0191E4A}" type="pres">
      <dgm:prSet presAssocID="{108957AA-6015-4497-9C4F-A42C126E7B4A}" presName="parent1" presStyleLbl="alignAccFollowNode1" presStyleIdx="0" presStyleCnt="4" custLinFactNeighborX="-6746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F8A8DBEC-E16F-4DEF-ACF2-C12BDA9796A9}" type="pres">
      <dgm:prSet presAssocID="{108957AA-6015-4497-9C4F-A42C126E7B4A}" presName="parent2" presStyleLbl="alignAccFollowNode1" presStyleIdx="1" presStyleCnt="4" custLinFactNeighborX="7540">
        <dgm:presLayoutVars>
          <dgm:chMax val="4"/>
        </dgm:presLayoutVars>
      </dgm:prSet>
      <dgm:spPr/>
      <dgm:t>
        <a:bodyPr/>
        <a:lstStyle/>
        <a:p>
          <a:endParaRPr lang="en-US"/>
        </a:p>
      </dgm:t>
    </dgm:pt>
    <dgm:pt modelId="{7C9F130A-B267-4E71-8212-6C6E0507FA5C}" type="pres">
      <dgm:prSet presAssocID="{108957AA-6015-4497-9C4F-A42C126E7B4A}" presName="childrenComposite" presStyleCnt="0"/>
      <dgm:spPr/>
    </dgm:pt>
    <dgm:pt modelId="{BDC1876B-105D-45B7-9520-BBA2D4A5DBD7}" type="pres">
      <dgm:prSet presAssocID="{108957AA-6015-4497-9C4F-A42C126E7B4A}" presName="dummyMaxCanvas_ChildArea" presStyleCnt="0"/>
      <dgm:spPr/>
    </dgm:pt>
    <dgm:pt modelId="{0FF8642A-1CCE-4EA8-B1ED-58F382418C04}" type="pres">
      <dgm:prSet presAssocID="{108957AA-6015-4497-9C4F-A42C126E7B4A}" presName="fulcrum" presStyleLbl="alignAccFollowNode1" presStyleIdx="2" presStyleCnt="4"/>
      <dgm:spPr/>
    </dgm:pt>
    <dgm:pt modelId="{1904C60D-7F54-479D-9A53-B4A471D63848}" type="pres">
      <dgm:prSet presAssocID="{108957AA-6015-4497-9C4F-A42C126E7B4A}" presName="balance_11" presStyleLbl="alignAccFollowNode1" presStyleIdx="3" presStyleCnt="4" custScaleX="131944">
        <dgm:presLayoutVars>
          <dgm:bulletEnabled val="1"/>
        </dgm:presLayoutVars>
      </dgm:prSet>
      <dgm:spPr/>
    </dgm:pt>
    <dgm:pt modelId="{23D89B12-9C37-475D-AAFF-44BE7CC35FF1}" type="pres">
      <dgm:prSet presAssocID="{108957AA-6015-4497-9C4F-A42C126E7B4A}" presName="left_11_1" presStyleLbl="node1" presStyleIdx="0" presStyleCnt="2" custScaleX="147222" custLinFactNeighborX="-14881" custLinFactNeighborY="-2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A22C4C-BEBC-43AE-86B2-B594B1A20275}" type="pres">
      <dgm:prSet presAssocID="{108957AA-6015-4497-9C4F-A42C126E7B4A}" presName="right_11_1" presStyleLbl="node1" presStyleIdx="1" presStyleCnt="2" custScaleX="145238" custLinFactNeighborX="10317" custLinFactNeighborY="24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E63A3-3974-47D8-8C4D-5E6337BF79FB}" type="presOf" srcId="{108957AA-6015-4497-9C4F-A42C126E7B4A}" destId="{61E3C20B-113B-4A5E-97A0-505241068F91}" srcOrd="0" destOrd="0" presId="urn:microsoft.com/office/officeart/2005/8/layout/balance1"/>
    <dgm:cxn modelId="{940F6593-4C2D-4CB9-B9C5-AE440536F5EB}" srcId="{108957AA-6015-4497-9C4F-A42C126E7B4A}" destId="{B8A682C2-1F36-4033-B494-70412322E47D}" srcOrd="0" destOrd="0" parTransId="{EBCE0426-3BF2-480F-B82E-EF7677A5254E}" sibTransId="{9FC10899-F04D-42DD-AE53-05B58BF02923}"/>
    <dgm:cxn modelId="{D20A3A90-8F4E-439C-8367-F8977ED6063A}" type="presOf" srcId="{5449779F-F5AE-41EC-B4D1-9D1AEC02B8A7}" destId="{A4A22C4C-BEBC-43AE-86B2-B594B1A20275}" srcOrd="0" destOrd="0" presId="urn:microsoft.com/office/officeart/2005/8/layout/balance1"/>
    <dgm:cxn modelId="{6BA734B0-50DF-4500-A013-DB55CF2D7C8A}" srcId="{B8A682C2-1F36-4033-B494-70412322E47D}" destId="{58B2E104-4CB7-410E-A1C6-791CECC1F413}" srcOrd="0" destOrd="0" parTransId="{B3D0BD95-8D4A-45C2-A714-65C1BF38B3DB}" sibTransId="{D52D3591-AB38-4D99-B5C5-3B2CCC42FAA1}"/>
    <dgm:cxn modelId="{89D6023F-68A1-4C9B-932E-A669BCC2F66E}" srcId="{BE06EE58-AFF3-40AA-A555-3D6E2C44CB20}" destId="{5449779F-F5AE-41EC-B4D1-9D1AEC02B8A7}" srcOrd="0" destOrd="0" parTransId="{07EEE578-4F2D-4D06-84A1-274593D624C7}" sibTransId="{FF2B3B35-6C00-4DB8-A514-7A762D02DC3E}"/>
    <dgm:cxn modelId="{DFA8C9B5-30DD-48A0-B6AC-BA7F3A94A608}" type="presOf" srcId="{BE06EE58-AFF3-40AA-A555-3D6E2C44CB20}" destId="{F8A8DBEC-E16F-4DEF-ACF2-C12BDA9796A9}" srcOrd="0" destOrd="0" presId="urn:microsoft.com/office/officeart/2005/8/layout/balance1"/>
    <dgm:cxn modelId="{A9751965-92E3-4541-A8D9-3D23BD78A136}" type="presOf" srcId="{B8A682C2-1F36-4033-B494-70412322E47D}" destId="{98AD5B39-6421-4AF8-9520-9506E0191E4A}" srcOrd="0" destOrd="0" presId="urn:microsoft.com/office/officeart/2005/8/layout/balance1"/>
    <dgm:cxn modelId="{02A76688-3BFF-405C-90EB-7EA3CCDD12AD}" srcId="{108957AA-6015-4497-9C4F-A42C126E7B4A}" destId="{BE06EE58-AFF3-40AA-A555-3D6E2C44CB20}" srcOrd="1" destOrd="0" parTransId="{40BFC527-71EE-4AA1-9E6D-BCEA8DFDB53B}" sibTransId="{A43B1FAD-FB4B-4768-AD47-8683C752EECC}"/>
    <dgm:cxn modelId="{FCD161B1-3655-40A2-80F1-0B6E9C7E5D12}" type="presOf" srcId="{58B2E104-4CB7-410E-A1C6-791CECC1F413}" destId="{23D89B12-9C37-475D-AAFF-44BE7CC35FF1}" srcOrd="0" destOrd="0" presId="urn:microsoft.com/office/officeart/2005/8/layout/balance1"/>
    <dgm:cxn modelId="{C46DE762-020A-43E8-870E-987A3168462E}" type="presParOf" srcId="{61E3C20B-113B-4A5E-97A0-505241068F91}" destId="{EBE333BF-146F-467B-967A-F580FF7C0320}" srcOrd="0" destOrd="0" presId="urn:microsoft.com/office/officeart/2005/8/layout/balance1"/>
    <dgm:cxn modelId="{454D58CF-05C6-4FEB-B60A-F92939C91581}" type="presParOf" srcId="{61E3C20B-113B-4A5E-97A0-505241068F91}" destId="{D05AF2E4-CDE1-43D6-B50C-023D6ED44622}" srcOrd="1" destOrd="0" presId="urn:microsoft.com/office/officeart/2005/8/layout/balance1"/>
    <dgm:cxn modelId="{F9B75016-9FCE-4475-A9DB-AE7B49CDFAE4}" type="presParOf" srcId="{D05AF2E4-CDE1-43D6-B50C-023D6ED44622}" destId="{98AD5B39-6421-4AF8-9520-9506E0191E4A}" srcOrd="0" destOrd="0" presId="urn:microsoft.com/office/officeart/2005/8/layout/balance1"/>
    <dgm:cxn modelId="{D46E9E3D-E53A-4C81-93EC-95092B840489}" type="presParOf" srcId="{D05AF2E4-CDE1-43D6-B50C-023D6ED44622}" destId="{F8A8DBEC-E16F-4DEF-ACF2-C12BDA9796A9}" srcOrd="1" destOrd="0" presId="urn:microsoft.com/office/officeart/2005/8/layout/balance1"/>
    <dgm:cxn modelId="{0EA7F369-DEE9-4C0F-AEE2-A1C258E4C384}" type="presParOf" srcId="{61E3C20B-113B-4A5E-97A0-505241068F91}" destId="{7C9F130A-B267-4E71-8212-6C6E0507FA5C}" srcOrd="2" destOrd="0" presId="urn:microsoft.com/office/officeart/2005/8/layout/balance1"/>
    <dgm:cxn modelId="{125C5C16-AE1B-4F46-8363-753F3EB6D09E}" type="presParOf" srcId="{7C9F130A-B267-4E71-8212-6C6E0507FA5C}" destId="{BDC1876B-105D-45B7-9520-BBA2D4A5DBD7}" srcOrd="0" destOrd="0" presId="urn:microsoft.com/office/officeart/2005/8/layout/balance1"/>
    <dgm:cxn modelId="{959092CD-2267-4BA2-819B-D94F40F73D29}" type="presParOf" srcId="{7C9F130A-B267-4E71-8212-6C6E0507FA5C}" destId="{0FF8642A-1CCE-4EA8-B1ED-58F382418C04}" srcOrd="1" destOrd="0" presId="urn:microsoft.com/office/officeart/2005/8/layout/balance1"/>
    <dgm:cxn modelId="{182CDB58-71F9-47C0-9AE6-9BC3B5CF1642}" type="presParOf" srcId="{7C9F130A-B267-4E71-8212-6C6E0507FA5C}" destId="{1904C60D-7F54-479D-9A53-B4A471D63848}" srcOrd="2" destOrd="0" presId="urn:microsoft.com/office/officeart/2005/8/layout/balance1"/>
    <dgm:cxn modelId="{71D91F37-9CDC-47A6-89B9-E2D65264067E}" type="presParOf" srcId="{7C9F130A-B267-4E71-8212-6C6E0507FA5C}" destId="{23D89B12-9C37-475D-AAFF-44BE7CC35FF1}" srcOrd="3" destOrd="0" presId="urn:microsoft.com/office/officeart/2005/8/layout/balance1"/>
    <dgm:cxn modelId="{9CE254F6-8069-47DC-BD6A-5CE42B286895}" type="presParOf" srcId="{7C9F130A-B267-4E71-8212-6C6E0507FA5C}" destId="{A4A22C4C-BEBC-43AE-86B2-B594B1A20275}" srcOrd="4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06AB7E-CFE1-4559-9A6C-212C75FDA02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132220-6A4C-4814-8FCB-E01743E763EC}">
      <dgm:prSet phldrT="[Text]" custT="1"/>
      <dgm:spPr/>
      <dgm:t>
        <a:bodyPr/>
        <a:lstStyle/>
        <a:p>
          <a:r>
            <a:rPr lang="en-US" sz="2800" dirty="0" smtClean="0"/>
            <a:t>For what behavior the student will receive a token?</a:t>
          </a:r>
          <a:endParaRPr lang="en-US" sz="2800" dirty="0"/>
        </a:p>
      </dgm:t>
    </dgm:pt>
    <dgm:pt modelId="{FD6541B9-41DD-4629-B996-5B834F7DB246}" type="parTrans" cxnId="{F704B48A-B936-42D3-96D0-3FBF88A04786}">
      <dgm:prSet/>
      <dgm:spPr/>
      <dgm:t>
        <a:bodyPr/>
        <a:lstStyle/>
        <a:p>
          <a:endParaRPr lang="en-US"/>
        </a:p>
      </dgm:t>
    </dgm:pt>
    <dgm:pt modelId="{F602D1F3-30D2-478D-95A2-474B3BDECEF6}" type="sibTrans" cxnId="{F704B48A-B936-42D3-96D0-3FBF88A04786}">
      <dgm:prSet/>
      <dgm:spPr/>
      <dgm:t>
        <a:bodyPr/>
        <a:lstStyle/>
        <a:p>
          <a:endParaRPr lang="en-US"/>
        </a:p>
      </dgm:t>
    </dgm:pt>
    <dgm:pt modelId="{349F0CD7-5AE2-4761-9926-1990640293EC}">
      <dgm:prSet phldrT="[Text]" custT="1"/>
      <dgm:spPr/>
      <dgm:t>
        <a:bodyPr/>
        <a:lstStyle/>
        <a:p>
          <a:r>
            <a:rPr lang="en-US" sz="2800" dirty="0" smtClean="0"/>
            <a:t>How many tokens will it take to get the </a:t>
          </a:r>
          <a:r>
            <a:rPr lang="en-US" sz="2800" dirty="0" err="1" smtClean="0"/>
            <a:t>reinforcer</a:t>
          </a:r>
          <a:r>
            <a:rPr lang="en-US" sz="2800" dirty="0" smtClean="0"/>
            <a:t>?</a:t>
          </a:r>
          <a:endParaRPr lang="en-US" sz="2800" dirty="0"/>
        </a:p>
      </dgm:t>
    </dgm:pt>
    <dgm:pt modelId="{89B17057-3222-4246-B87A-89D595D30EE7}" type="parTrans" cxnId="{E0380B3C-A55C-438B-B5D4-9F6038D3C85A}">
      <dgm:prSet/>
      <dgm:spPr/>
      <dgm:t>
        <a:bodyPr/>
        <a:lstStyle/>
        <a:p>
          <a:endParaRPr lang="en-US"/>
        </a:p>
      </dgm:t>
    </dgm:pt>
    <dgm:pt modelId="{C43F9849-4FE5-4E18-8AD7-69E52D221B1E}" type="sibTrans" cxnId="{E0380B3C-A55C-438B-B5D4-9F6038D3C85A}">
      <dgm:prSet/>
      <dgm:spPr/>
      <dgm:t>
        <a:bodyPr/>
        <a:lstStyle/>
        <a:p>
          <a:endParaRPr lang="en-US"/>
        </a:p>
      </dgm:t>
    </dgm:pt>
    <dgm:pt modelId="{69707565-4E0F-4C98-9699-E454DDF281CC}">
      <dgm:prSet phldrT="[Text]" custT="1"/>
      <dgm:spPr/>
      <dgm:t>
        <a:bodyPr/>
        <a:lstStyle/>
        <a:p>
          <a:r>
            <a:rPr lang="en-US" sz="2800" dirty="0" smtClean="0"/>
            <a:t>When can the student trade-in the tokens?</a:t>
          </a:r>
          <a:endParaRPr lang="en-US" sz="2800" dirty="0"/>
        </a:p>
      </dgm:t>
    </dgm:pt>
    <dgm:pt modelId="{6E270B6F-85B3-420E-9081-1093C4D0EDAA}" type="parTrans" cxnId="{2770BE02-FFAC-42E3-A0F3-695A22EBEFA1}">
      <dgm:prSet/>
      <dgm:spPr/>
      <dgm:t>
        <a:bodyPr/>
        <a:lstStyle/>
        <a:p>
          <a:endParaRPr lang="en-US"/>
        </a:p>
      </dgm:t>
    </dgm:pt>
    <dgm:pt modelId="{430CEC74-274D-45DF-B480-248BD4CD32CD}" type="sibTrans" cxnId="{2770BE02-FFAC-42E3-A0F3-695A22EBEFA1}">
      <dgm:prSet/>
      <dgm:spPr/>
      <dgm:t>
        <a:bodyPr/>
        <a:lstStyle/>
        <a:p>
          <a:endParaRPr lang="en-US"/>
        </a:p>
      </dgm:t>
    </dgm:pt>
    <dgm:pt modelId="{DA465A18-8565-4609-987E-B8C6FFE736E7}" type="pres">
      <dgm:prSet presAssocID="{8006AB7E-CFE1-4559-9A6C-212C75FDA0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615E5B-6B05-4355-BB47-70191E347DA9}" type="pres">
      <dgm:prSet presAssocID="{8006AB7E-CFE1-4559-9A6C-212C75FDA02E}" presName="dummyMaxCanvas" presStyleCnt="0">
        <dgm:presLayoutVars/>
      </dgm:prSet>
      <dgm:spPr/>
    </dgm:pt>
    <dgm:pt modelId="{D8D52C75-60EC-4385-8BF0-10A6C33EF0A4}" type="pres">
      <dgm:prSet presAssocID="{8006AB7E-CFE1-4559-9A6C-212C75FDA02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D4D41E-9E75-47BA-BDD6-5C38EAF8AE74}" type="pres">
      <dgm:prSet presAssocID="{8006AB7E-CFE1-4559-9A6C-212C75FDA02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D7E2B7-73F5-41FD-B652-7D780E9E2B1F}" type="pres">
      <dgm:prSet presAssocID="{8006AB7E-CFE1-4559-9A6C-212C75FDA02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B5098E-6C3E-4573-9560-2D84B09167B6}" type="pres">
      <dgm:prSet presAssocID="{8006AB7E-CFE1-4559-9A6C-212C75FDA02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5DA51-EF24-4543-9435-10699E3EE868}" type="pres">
      <dgm:prSet presAssocID="{8006AB7E-CFE1-4559-9A6C-212C75FDA02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444735-5757-42BC-90C8-AC52C9588375}" type="pres">
      <dgm:prSet presAssocID="{8006AB7E-CFE1-4559-9A6C-212C75FDA02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706725-F33A-4CFD-BBAC-0EF2735596A2}" type="pres">
      <dgm:prSet presAssocID="{8006AB7E-CFE1-4559-9A6C-212C75FDA02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A2F4FD-6300-4774-981F-561177E68C54}" type="pres">
      <dgm:prSet presAssocID="{8006AB7E-CFE1-4559-9A6C-212C75FDA02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04B48A-B936-42D3-96D0-3FBF88A04786}" srcId="{8006AB7E-CFE1-4559-9A6C-212C75FDA02E}" destId="{D4132220-6A4C-4814-8FCB-E01743E763EC}" srcOrd="0" destOrd="0" parTransId="{FD6541B9-41DD-4629-B996-5B834F7DB246}" sibTransId="{F602D1F3-30D2-478D-95A2-474B3BDECEF6}"/>
    <dgm:cxn modelId="{11DBF690-5973-497D-945A-6F41E6E106EB}" type="presOf" srcId="{D4132220-6A4C-4814-8FCB-E01743E763EC}" destId="{33444735-5757-42BC-90C8-AC52C9588375}" srcOrd="1" destOrd="0" presId="urn:microsoft.com/office/officeart/2005/8/layout/vProcess5"/>
    <dgm:cxn modelId="{3FD39C63-B212-476B-A8BC-A51279963BBA}" type="presOf" srcId="{D4132220-6A4C-4814-8FCB-E01743E763EC}" destId="{D8D52C75-60EC-4385-8BF0-10A6C33EF0A4}" srcOrd="0" destOrd="0" presId="urn:microsoft.com/office/officeart/2005/8/layout/vProcess5"/>
    <dgm:cxn modelId="{40D207A3-504E-4DE4-B05B-90572CC8CD9C}" type="presOf" srcId="{69707565-4E0F-4C98-9699-E454DDF281CC}" destId="{C5A2F4FD-6300-4774-981F-561177E68C54}" srcOrd="1" destOrd="0" presId="urn:microsoft.com/office/officeart/2005/8/layout/vProcess5"/>
    <dgm:cxn modelId="{49D802FA-3E1C-4CCD-AF89-92B1EE256A05}" type="presOf" srcId="{349F0CD7-5AE2-4761-9926-1990640293EC}" destId="{5CD4D41E-9E75-47BA-BDD6-5C38EAF8AE74}" srcOrd="0" destOrd="0" presId="urn:microsoft.com/office/officeart/2005/8/layout/vProcess5"/>
    <dgm:cxn modelId="{BB4A8079-F78E-439F-9667-85AB1065A9D5}" type="presOf" srcId="{8006AB7E-CFE1-4559-9A6C-212C75FDA02E}" destId="{DA465A18-8565-4609-987E-B8C6FFE736E7}" srcOrd="0" destOrd="0" presId="urn:microsoft.com/office/officeart/2005/8/layout/vProcess5"/>
    <dgm:cxn modelId="{64365AD3-0103-4A46-BCF8-D080517D478E}" type="presOf" srcId="{349F0CD7-5AE2-4761-9926-1990640293EC}" destId="{70706725-F33A-4CFD-BBAC-0EF2735596A2}" srcOrd="1" destOrd="0" presId="urn:microsoft.com/office/officeart/2005/8/layout/vProcess5"/>
    <dgm:cxn modelId="{2770BE02-FFAC-42E3-A0F3-695A22EBEFA1}" srcId="{8006AB7E-CFE1-4559-9A6C-212C75FDA02E}" destId="{69707565-4E0F-4C98-9699-E454DDF281CC}" srcOrd="2" destOrd="0" parTransId="{6E270B6F-85B3-420E-9081-1093C4D0EDAA}" sibTransId="{430CEC74-274D-45DF-B480-248BD4CD32CD}"/>
    <dgm:cxn modelId="{F1BF1F12-01DD-46F1-AC44-BB37F53A411E}" type="presOf" srcId="{69707565-4E0F-4C98-9699-E454DDF281CC}" destId="{9AD7E2B7-73F5-41FD-B652-7D780E9E2B1F}" srcOrd="0" destOrd="0" presId="urn:microsoft.com/office/officeart/2005/8/layout/vProcess5"/>
    <dgm:cxn modelId="{BBCC1357-AA19-4E4E-91E2-681AD6FBCF79}" type="presOf" srcId="{C43F9849-4FE5-4E18-8AD7-69E52D221B1E}" destId="{90D5DA51-EF24-4543-9435-10699E3EE868}" srcOrd="0" destOrd="0" presId="urn:microsoft.com/office/officeart/2005/8/layout/vProcess5"/>
    <dgm:cxn modelId="{E0380B3C-A55C-438B-B5D4-9F6038D3C85A}" srcId="{8006AB7E-CFE1-4559-9A6C-212C75FDA02E}" destId="{349F0CD7-5AE2-4761-9926-1990640293EC}" srcOrd="1" destOrd="0" parTransId="{89B17057-3222-4246-B87A-89D595D30EE7}" sibTransId="{C43F9849-4FE5-4E18-8AD7-69E52D221B1E}"/>
    <dgm:cxn modelId="{CC0DF594-DF0D-48D4-9815-A5017C1AAE81}" type="presOf" srcId="{F602D1F3-30D2-478D-95A2-474B3BDECEF6}" destId="{D3B5098E-6C3E-4573-9560-2D84B09167B6}" srcOrd="0" destOrd="0" presId="urn:microsoft.com/office/officeart/2005/8/layout/vProcess5"/>
    <dgm:cxn modelId="{0FC5C3DE-B832-457E-90DD-ECD1DC7CFADC}" type="presParOf" srcId="{DA465A18-8565-4609-987E-B8C6FFE736E7}" destId="{B9615E5B-6B05-4355-BB47-70191E347DA9}" srcOrd="0" destOrd="0" presId="urn:microsoft.com/office/officeart/2005/8/layout/vProcess5"/>
    <dgm:cxn modelId="{D9ECACA9-4E33-4A0B-B105-962470DDD263}" type="presParOf" srcId="{DA465A18-8565-4609-987E-B8C6FFE736E7}" destId="{D8D52C75-60EC-4385-8BF0-10A6C33EF0A4}" srcOrd="1" destOrd="0" presId="urn:microsoft.com/office/officeart/2005/8/layout/vProcess5"/>
    <dgm:cxn modelId="{D4B56BD9-5509-4FA1-9A9B-8043892C00A3}" type="presParOf" srcId="{DA465A18-8565-4609-987E-B8C6FFE736E7}" destId="{5CD4D41E-9E75-47BA-BDD6-5C38EAF8AE74}" srcOrd="2" destOrd="0" presId="urn:microsoft.com/office/officeart/2005/8/layout/vProcess5"/>
    <dgm:cxn modelId="{08B3CC4C-C188-4CD3-BC2B-513CB544FE56}" type="presParOf" srcId="{DA465A18-8565-4609-987E-B8C6FFE736E7}" destId="{9AD7E2B7-73F5-41FD-B652-7D780E9E2B1F}" srcOrd="3" destOrd="0" presId="urn:microsoft.com/office/officeart/2005/8/layout/vProcess5"/>
    <dgm:cxn modelId="{4B1D1999-7535-4F37-A481-72999C5F7E80}" type="presParOf" srcId="{DA465A18-8565-4609-987E-B8C6FFE736E7}" destId="{D3B5098E-6C3E-4573-9560-2D84B09167B6}" srcOrd="4" destOrd="0" presId="urn:microsoft.com/office/officeart/2005/8/layout/vProcess5"/>
    <dgm:cxn modelId="{1FA41DDA-38B7-4BE6-959A-6AAFE19A37AC}" type="presParOf" srcId="{DA465A18-8565-4609-987E-B8C6FFE736E7}" destId="{90D5DA51-EF24-4543-9435-10699E3EE868}" srcOrd="5" destOrd="0" presId="urn:microsoft.com/office/officeart/2005/8/layout/vProcess5"/>
    <dgm:cxn modelId="{C20DFD5D-5971-4939-B55D-CDBAC440AA00}" type="presParOf" srcId="{DA465A18-8565-4609-987E-B8C6FFE736E7}" destId="{33444735-5757-42BC-90C8-AC52C9588375}" srcOrd="6" destOrd="0" presId="urn:microsoft.com/office/officeart/2005/8/layout/vProcess5"/>
    <dgm:cxn modelId="{1034FFD0-1C94-4FCA-B16F-55F9BA3C3E55}" type="presParOf" srcId="{DA465A18-8565-4609-987E-B8C6FFE736E7}" destId="{70706725-F33A-4CFD-BBAC-0EF2735596A2}" srcOrd="7" destOrd="0" presId="urn:microsoft.com/office/officeart/2005/8/layout/vProcess5"/>
    <dgm:cxn modelId="{C5231BA6-F9E7-43ED-B4FF-86C6B11FE781}" type="presParOf" srcId="{DA465A18-8565-4609-987E-B8C6FFE736E7}" destId="{C5A2F4FD-6300-4774-981F-561177E68C5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6BD9D1A-2D7E-4C05-B7FC-19A31E74CC59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29ED217-B883-4329-A9ED-A4334653F733}">
      <dgm:prSet phldrT="[Text]" custT="1"/>
      <dgm:spPr/>
      <dgm:t>
        <a:bodyPr/>
        <a:lstStyle/>
        <a:p>
          <a:r>
            <a:rPr lang="en-US" sz="2400" b="1" dirty="0" smtClean="0"/>
            <a:t>Punishment</a:t>
          </a:r>
          <a:endParaRPr lang="en-US" sz="2400" b="1" dirty="0"/>
        </a:p>
      </dgm:t>
    </dgm:pt>
    <dgm:pt modelId="{F69061D6-D7C7-4B1E-ACF8-A0623C3FAA25}" type="parTrans" cxnId="{307CCDF8-AE0F-4115-837B-2A5B26774FED}">
      <dgm:prSet/>
      <dgm:spPr/>
      <dgm:t>
        <a:bodyPr/>
        <a:lstStyle/>
        <a:p>
          <a:endParaRPr lang="en-US"/>
        </a:p>
      </dgm:t>
    </dgm:pt>
    <dgm:pt modelId="{D9C09782-617F-4FB4-B881-60EB613B4C01}" type="sibTrans" cxnId="{307CCDF8-AE0F-4115-837B-2A5B26774FED}">
      <dgm:prSet/>
      <dgm:spPr/>
      <dgm:t>
        <a:bodyPr/>
        <a:lstStyle/>
        <a:p>
          <a:endParaRPr lang="en-US"/>
        </a:p>
      </dgm:t>
    </dgm:pt>
    <dgm:pt modelId="{9B34B60C-7C4C-464F-B8BB-FC06DB2C1F53}">
      <dgm:prSet phldrT="[Text]" custT="1"/>
      <dgm:spPr/>
      <dgm:t>
        <a:bodyPr/>
        <a:lstStyle/>
        <a:p>
          <a:r>
            <a:rPr lang="en-US" sz="2800" dirty="0" smtClean="0"/>
            <a:t>A consequence that decreases behavior</a:t>
          </a:r>
          <a:endParaRPr lang="en-US" sz="2800" dirty="0"/>
        </a:p>
      </dgm:t>
    </dgm:pt>
    <dgm:pt modelId="{24593C61-2F83-4A8C-A39A-CAD148D1F4AC}" type="parTrans" cxnId="{2239DEDB-A473-44FD-94FA-2FE1B8C5CF21}">
      <dgm:prSet/>
      <dgm:spPr/>
      <dgm:t>
        <a:bodyPr/>
        <a:lstStyle/>
        <a:p>
          <a:endParaRPr lang="en-US"/>
        </a:p>
      </dgm:t>
    </dgm:pt>
    <dgm:pt modelId="{444575D8-2484-4E24-AAF5-36885D9C72D4}" type="sibTrans" cxnId="{2239DEDB-A473-44FD-94FA-2FE1B8C5CF21}">
      <dgm:prSet/>
      <dgm:spPr/>
      <dgm:t>
        <a:bodyPr/>
        <a:lstStyle/>
        <a:p>
          <a:endParaRPr lang="en-US"/>
        </a:p>
      </dgm:t>
    </dgm:pt>
    <dgm:pt modelId="{7DDD10F9-59CD-47C5-8272-1FB9B26397A6}">
      <dgm:prSet phldrT="[Text]" custT="1"/>
      <dgm:spPr/>
      <dgm:t>
        <a:bodyPr/>
        <a:lstStyle/>
        <a:p>
          <a:r>
            <a:rPr lang="en-US" sz="2800" dirty="0" smtClean="0"/>
            <a:t>Can be positive or negative</a:t>
          </a:r>
          <a:endParaRPr lang="en-US" sz="2800" dirty="0"/>
        </a:p>
      </dgm:t>
    </dgm:pt>
    <dgm:pt modelId="{4731C64E-FD92-4D75-A451-F2EFAE8E08B2}" type="parTrans" cxnId="{CC2AC440-0C34-4A03-957A-F354487E07CA}">
      <dgm:prSet/>
      <dgm:spPr/>
      <dgm:t>
        <a:bodyPr/>
        <a:lstStyle/>
        <a:p>
          <a:endParaRPr lang="en-US"/>
        </a:p>
      </dgm:t>
    </dgm:pt>
    <dgm:pt modelId="{EB63CFF1-8977-45F1-871A-91D3F1C13B04}" type="sibTrans" cxnId="{CC2AC440-0C34-4A03-957A-F354487E07CA}">
      <dgm:prSet/>
      <dgm:spPr/>
      <dgm:t>
        <a:bodyPr/>
        <a:lstStyle/>
        <a:p>
          <a:endParaRPr lang="en-US"/>
        </a:p>
      </dgm:t>
    </dgm:pt>
    <dgm:pt modelId="{2627469E-3178-41EA-A8E2-786850F57044}">
      <dgm:prSet custT="1"/>
      <dgm:spPr/>
      <dgm:t>
        <a:bodyPr/>
        <a:lstStyle/>
        <a:p>
          <a:r>
            <a:rPr lang="en-US" sz="2000" dirty="0" smtClean="0">
              <a:solidFill>
                <a:srgbClr val="FFFFFF"/>
              </a:solidFill>
            </a:rPr>
            <a:t>Disadvantages:</a:t>
          </a:r>
        </a:p>
        <a:p>
          <a:r>
            <a:rPr lang="en-US" sz="2000" dirty="0" smtClean="0">
              <a:solidFill>
                <a:srgbClr val="FFFFFF"/>
              </a:solidFill>
            </a:rPr>
            <a:t>--Withdrawal</a:t>
          </a:r>
        </a:p>
        <a:p>
          <a:r>
            <a:rPr lang="en-US" sz="2000" dirty="0" smtClean="0">
              <a:solidFill>
                <a:srgbClr val="FFFFFF"/>
              </a:solidFill>
            </a:rPr>
            <a:t>--Initial increase in behavior</a:t>
          </a:r>
        </a:p>
        <a:p>
          <a:r>
            <a:rPr lang="en-US" sz="2000" dirty="0" smtClean="0">
              <a:solidFill>
                <a:srgbClr val="FFFFFF"/>
              </a:solidFill>
            </a:rPr>
            <a:t>--peer reactions</a:t>
          </a:r>
        </a:p>
        <a:p>
          <a:endParaRPr lang="en-US" sz="1900" dirty="0">
            <a:solidFill>
              <a:srgbClr val="FFFFFF"/>
            </a:solidFill>
          </a:endParaRPr>
        </a:p>
      </dgm:t>
    </dgm:pt>
    <dgm:pt modelId="{53EDDD35-14BA-4421-9604-B14DDE0D880F}" type="parTrans" cxnId="{303BC2A0-7A7C-4F7A-86C7-41575D8F98F9}">
      <dgm:prSet/>
      <dgm:spPr/>
      <dgm:t>
        <a:bodyPr/>
        <a:lstStyle/>
        <a:p>
          <a:endParaRPr lang="en-US"/>
        </a:p>
      </dgm:t>
    </dgm:pt>
    <dgm:pt modelId="{CD869BBF-E7C8-4059-AD79-6B204E2EF7C1}" type="sibTrans" cxnId="{303BC2A0-7A7C-4F7A-86C7-41575D8F98F9}">
      <dgm:prSet/>
      <dgm:spPr/>
      <dgm:t>
        <a:bodyPr/>
        <a:lstStyle/>
        <a:p>
          <a:endParaRPr lang="en-US"/>
        </a:p>
      </dgm:t>
    </dgm:pt>
    <dgm:pt modelId="{77565929-6B9B-4519-BDF2-62645F33997B}" type="pres">
      <dgm:prSet presAssocID="{76BD9D1A-2D7E-4C05-B7FC-19A31E74CC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151ED3-4916-49C7-A190-00E7D80064B9}" type="pres">
      <dgm:prSet presAssocID="{B29ED217-B883-4329-A9ED-A4334653F733}" presName="centerShape" presStyleLbl="node0" presStyleIdx="0" presStyleCnt="1" custScaleX="112771"/>
      <dgm:spPr/>
      <dgm:t>
        <a:bodyPr/>
        <a:lstStyle/>
        <a:p>
          <a:endParaRPr lang="en-US"/>
        </a:p>
      </dgm:t>
    </dgm:pt>
    <dgm:pt modelId="{6DB7D1E8-3A81-44FA-AF22-8DE7A75B1205}" type="pres">
      <dgm:prSet presAssocID="{24593C61-2F83-4A8C-A39A-CAD148D1F4AC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FE9CB102-0EE4-4956-869E-E742C0D1049D}" type="pres">
      <dgm:prSet presAssocID="{9B34B60C-7C4C-464F-B8BB-FC06DB2C1F53}" presName="node" presStyleLbl="node1" presStyleIdx="0" presStyleCnt="3" custScaleY="1487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F2C75-A0D3-41C7-8C96-490DAA312DA5}" type="pres">
      <dgm:prSet presAssocID="{4731C64E-FD92-4D75-A451-F2EFAE8E08B2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0CB29760-AD88-4112-8CA0-E82010E84F49}" type="pres">
      <dgm:prSet presAssocID="{7DDD10F9-59CD-47C5-8272-1FB9B26397A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3C226B-3E9B-48CA-93F2-BCE98F605B49}" type="pres">
      <dgm:prSet presAssocID="{53EDDD35-14BA-4421-9604-B14DDE0D880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2B35A6FE-1B46-46BE-8434-A037DF3E4385}" type="pres">
      <dgm:prSet presAssocID="{2627469E-3178-41EA-A8E2-786850F57044}" presName="node" presStyleLbl="node1" presStyleIdx="2" presStyleCnt="3" custScaleY="1275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F74937-2CB0-4845-AEBF-3A1566FD0DD2}" type="presOf" srcId="{76BD9D1A-2D7E-4C05-B7FC-19A31E74CC59}" destId="{77565929-6B9B-4519-BDF2-62645F33997B}" srcOrd="0" destOrd="0" presId="urn:microsoft.com/office/officeart/2005/8/layout/radial4"/>
    <dgm:cxn modelId="{827CDF41-367F-4EA5-82A0-808DE63ABA84}" type="presOf" srcId="{7DDD10F9-59CD-47C5-8272-1FB9B26397A6}" destId="{0CB29760-AD88-4112-8CA0-E82010E84F49}" srcOrd="0" destOrd="0" presId="urn:microsoft.com/office/officeart/2005/8/layout/radial4"/>
    <dgm:cxn modelId="{60033FB9-D38C-4D1A-8C07-33F89BF49778}" type="presOf" srcId="{4731C64E-FD92-4D75-A451-F2EFAE8E08B2}" destId="{4D7F2C75-A0D3-41C7-8C96-490DAA312DA5}" srcOrd="0" destOrd="0" presId="urn:microsoft.com/office/officeart/2005/8/layout/radial4"/>
    <dgm:cxn modelId="{53C7BCBF-D0EF-4F99-A007-850C7E02CA7B}" type="presOf" srcId="{53EDDD35-14BA-4421-9604-B14DDE0D880F}" destId="{7A3C226B-3E9B-48CA-93F2-BCE98F605B49}" srcOrd="0" destOrd="0" presId="urn:microsoft.com/office/officeart/2005/8/layout/radial4"/>
    <dgm:cxn modelId="{CC2AC440-0C34-4A03-957A-F354487E07CA}" srcId="{B29ED217-B883-4329-A9ED-A4334653F733}" destId="{7DDD10F9-59CD-47C5-8272-1FB9B26397A6}" srcOrd="1" destOrd="0" parTransId="{4731C64E-FD92-4D75-A451-F2EFAE8E08B2}" sibTransId="{EB63CFF1-8977-45F1-871A-91D3F1C13B04}"/>
    <dgm:cxn modelId="{ED463529-E3F2-4E4E-BA4A-932FE834EE00}" type="presOf" srcId="{2627469E-3178-41EA-A8E2-786850F57044}" destId="{2B35A6FE-1B46-46BE-8434-A037DF3E4385}" srcOrd="0" destOrd="0" presId="urn:microsoft.com/office/officeart/2005/8/layout/radial4"/>
    <dgm:cxn modelId="{6211EA8D-456D-4F34-BD21-05F641DF8DBF}" type="presOf" srcId="{B29ED217-B883-4329-A9ED-A4334653F733}" destId="{87151ED3-4916-49C7-A190-00E7D80064B9}" srcOrd="0" destOrd="0" presId="urn:microsoft.com/office/officeart/2005/8/layout/radial4"/>
    <dgm:cxn modelId="{307CCDF8-AE0F-4115-837B-2A5B26774FED}" srcId="{76BD9D1A-2D7E-4C05-B7FC-19A31E74CC59}" destId="{B29ED217-B883-4329-A9ED-A4334653F733}" srcOrd="0" destOrd="0" parTransId="{F69061D6-D7C7-4B1E-ACF8-A0623C3FAA25}" sibTransId="{D9C09782-617F-4FB4-B881-60EB613B4C01}"/>
    <dgm:cxn modelId="{2239DEDB-A473-44FD-94FA-2FE1B8C5CF21}" srcId="{B29ED217-B883-4329-A9ED-A4334653F733}" destId="{9B34B60C-7C4C-464F-B8BB-FC06DB2C1F53}" srcOrd="0" destOrd="0" parTransId="{24593C61-2F83-4A8C-A39A-CAD148D1F4AC}" sibTransId="{444575D8-2484-4E24-AAF5-36885D9C72D4}"/>
    <dgm:cxn modelId="{303BC2A0-7A7C-4F7A-86C7-41575D8F98F9}" srcId="{B29ED217-B883-4329-A9ED-A4334653F733}" destId="{2627469E-3178-41EA-A8E2-786850F57044}" srcOrd="2" destOrd="0" parTransId="{53EDDD35-14BA-4421-9604-B14DDE0D880F}" sibTransId="{CD869BBF-E7C8-4059-AD79-6B204E2EF7C1}"/>
    <dgm:cxn modelId="{756270C4-8170-485E-B78D-419AD1858B4B}" type="presOf" srcId="{24593C61-2F83-4A8C-A39A-CAD148D1F4AC}" destId="{6DB7D1E8-3A81-44FA-AF22-8DE7A75B1205}" srcOrd="0" destOrd="0" presId="urn:microsoft.com/office/officeart/2005/8/layout/radial4"/>
    <dgm:cxn modelId="{029FA32E-5504-4B9E-9CDB-947BEB058C77}" type="presOf" srcId="{9B34B60C-7C4C-464F-B8BB-FC06DB2C1F53}" destId="{FE9CB102-0EE4-4956-869E-E742C0D1049D}" srcOrd="0" destOrd="0" presId="urn:microsoft.com/office/officeart/2005/8/layout/radial4"/>
    <dgm:cxn modelId="{87E0997A-18B7-485F-8EBE-6C6F4C747E43}" type="presParOf" srcId="{77565929-6B9B-4519-BDF2-62645F33997B}" destId="{87151ED3-4916-49C7-A190-00E7D80064B9}" srcOrd="0" destOrd="0" presId="urn:microsoft.com/office/officeart/2005/8/layout/radial4"/>
    <dgm:cxn modelId="{70867D40-F3A8-4414-B601-9B9EB8898CA2}" type="presParOf" srcId="{77565929-6B9B-4519-BDF2-62645F33997B}" destId="{6DB7D1E8-3A81-44FA-AF22-8DE7A75B1205}" srcOrd="1" destOrd="0" presId="urn:microsoft.com/office/officeart/2005/8/layout/radial4"/>
    <dgm:cxn modelId="{8A619771-765F-4C94-9745-7B0C3000C5BD}" type="presParOf" srcId="{77565929-6B9B-4519-BDF2-62645F33997B}" destId="{FE9CB102-0EE4-4956-869E-E742C0D1049D}" srcOrd="2" destOrd="0" presId="urn:microsoft.com/office/officeart/2005/8/layout/radial4"/>
    <dgm:cxn modelId="{0A8F194D-66B0-4936-BE82-4A6BDE89F0E3}" type="presParOf" srcId="{77565929-6B9B-4519-BDF2-62645F33997B}" destId="{4D7F2C75-A0D3-41C7-8C96-490DAA312DA5}" srcOrd="3" destOrd="0" presId="urn:microsoft.com/office/officeart/2005/8/layout/radial4"/>
    <dgm:cxn modelId="{E9D6FAFB-1D7C-4E5F-8F46-2B590B952236}" type="presParOf" srcId="{77565929-6B9B-4519-BDF2-62645F33997B}" destId="{0CB29760-AD88-4112-8CA0-E82010E84F49}" srcOrd="4" destOrd="0" presId="urn:microsoft.com/office/officeart/2005/8/layout/radial4"/>
    <dgm:cxn modelId="{AAF16617-0D57-4E09-9076-1359AEFF6D7A}" type="presParOf" srcId="{77565929-6B9B-4519-BDF2-62645F33997B}" destId="{7A3C226B-3E9B-48CA-93F2-BCE98F605B49}" srcOrd="5" destOrd="0" presId="urn:microsoft.com/office/officeart/2005/8/layout/radial4"/>
    <dgm:cxn modelId="{000846BC-152C-4E63-A0F1-19ADE687C72B}" type="presParOf" srcId="{77565929-6B9B-4519-BDF2-62645F33997B}" destId="{2B35A6FE-1B46-46BE-8434-A037DF3E4385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B47257-AAD3-4CC3-992A-E29E0A9F647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5523CAF-E385-4708-9648-1DB25164868F}">
      <dgm:prSet phldrT="[Text]" phldr="1"/>
      <dgm:spPr/>
      <dgm:t>
        <a:bodyPr/>
        <a:lstStyle/>
        <a:p>
          <a:endParaRPr lang="en-US" dirty="0"/>
        </a:p>
      </dgm:t>
    </dgm:pt>
    <dgm:pt modelId="{37B92997-3EA6-4CCD-9FD1-7B79E7A74EFC}" type="parTrans" cxnId="{7EB8E98B-3D0C-41D3-A5DC-08B5D4F59483}">
      <dgm:prSet/>
      <dgm:spPr/>
      <dgm:t>
        <a:bodyPr/>
        <a:lstStyle/>
        <a:p>
          <a:endParaRPr lang="en-US"/>
        </a:p>
      </dgm:t>
    </dgm:pt>
    <dgm:pt modelId="{ED9E7B2B-5336-4F1B-AAF7-8EFC62DE5706}" type="sibTrans" cxnId="{7EB8E98B-3D0C-41D3-A5DC-08B5D4F59483}">
      <dgm:prSet/>
      <dgm:spPr/>
      <dgm:t>
        <a:bodyPr/>
        <a:lstStyle/>
        <a:p>
          <a:endParaRPr lang="en-US"/>
        </a:p>
      </dgm:t>
    </dgm:pt>
    <dgm:pt modelId="{567876FE-EEF9-4564-8E8D-148463B5EB22}">
      <dgm:prSet phldrT="[Text]"/>
      <dgm:spPr/>
      <dgm:t>
        <a:bodyPr/>
        <a:lstStyle/>
        <a:p>
          <a:r>
            <a:rPr lang="en-US" dirty="0" smtClean="0"/>
            <a:t>Contingent Effort</a:t>
          </a:r>
          <a:endParaRPr lang="en-US" dirty="0"/>
        </a:p>
      </dgm:t>
    </dgm:pt>
    <dgm:pt modelId="{FCF9E984-A1E2-4EA3-85AF-C8A8C099C610}" type="parTrans" cxnId="{C33FC62B-E8EE-4269-9248-4672AF4DF8A5}">
      <dgm:prSet/>
      <dgm:spPr/>
      <dgm:t>
        <a:bodyPr/>
        <a:lstStyle/>
        <a:p>
          <a:endParaRPr lang="en-US"/>
        </a:p>
      </dgm:t>
    </dgm:pt>
    <dgm:pt modelId="{7B15F37E-553F-488E-9929-23798476F53B}" type="sibTrans" cxnId="{C33FC62B-E8EE-4269-9248-4672AF4DF8A5}">
      <dgm:prSet/>
      <dgm:spPr/>
      <dgm:t>
        <a:bodyPr/>
        <a:lstStyle/>
        <a:p>
          <a:endParaRPr lang="en-US"/>
        </a:p>
      </dgm:t>
    </dgm:pt>
    <dgm:pt modelId="{7AA68908-DD60-411E-ABB3-B73CA2A59822}">
      <dgm:prSet phldrT="[Text]" phldr="1"/>
      <dgm:spPr/>
      <dgm:t>
        <a:bodyPr/>
        <a:lstStyle/>
        <a:p>
          <a:endParaRPr lang="en-US" dirty="0"/>
        </a:p>
      </dgm:t>
    </dgm:pt>
    <dgm:pt modelId="{C2AC9AA1-829D-429C-82DA-C3E29DD489F4}" type="parTrans" cxnId="{99A26E4B-1EE1-4FCA-8992-D8D600686C15}">
      <dgm:prSet/>
      <dgm:spPr/>
      <dgm:t>
        <a:bodyPr/>
        <a:lstStyle/>
        <a:p>
          <a:endParaRPr lang="en-US"/>
        </a:p>
      </dgm:t>
    </dgm:pt>
    <dgm:pt modelId="{CFC86D40-0655-42A3-858C-E47B8DDF1C45}" type="sibTrans" cxnId="{99A26E4B-1EE1-4FCA-8992-D8D600686C15}">
      <dgm:prSet/>
      <dgm:spPr/>
      <dgm:t>
        <a:bodyPr/>
        <a:lstStyle/>
        <a:p>
          <a:endParaRPr lang="en-US"/>
        </a:p>
      </dgm:t>
    </dgm:pt>
    <dgm:pt modelId="{9EBCEFBA-EB96-4F88-8CDF-3E6147510237}">
      <dgm:prSet phldrT="[Text]"/>
      <dgm:spPr/>
      <dgm:t>
        <a:bodyPr/>
        <a:lstStyle/>
        <a:p>
          <a:r>
            <a:rPr lang="en-US" dirty="0" smtClean="0"/>
            <a:t>Reprimand</a:t>
          </a:r>
          <a:endParaRPr lang="en-US" dirty="0"/>
        </a:p>
      </dgm:t>
    </dgm:pt>
    <dgm:pt modelId="{D66B490D-F50B-403A-9247-C508A0CE44EE}" type="parTrans" cxnId="{228439D9-0ED0-4033-8092-D9D353578094}">
      <dgm:prSet/>
      <dgm:spPr/>
      <dgm:t>
        <a:bodyPr/>
        <a:lstStyle/>
        <a:p>
          <a:endParaRPr lang="en-US"/>
        </a:p>
      </dgm:t>
    </dgm:pt>
    <dgm:pt modelId="{251A368C-6DA8-433C-99A3-817AB8587FD7}" type="sibTrans" cxnId="{228439D9-0ED0-4033-8092-D9D353578094}">
      <dgm:prSet/>
      <dgm:spPr/>
      <dgm:t>
        <a:bodyPr/>
        <a:lstStyle/>
        <a:p>
          <a:endParaRPr lang="en-US"/>
        </a:p>
      </dgm:t>
    </dgm:pt>
    <dgm:pt modelId="{A69C78BB-7428-4747-BE58-E7C431C75204}" type="pres">
      <dgm:prSet presAssocID="{30B47257-AAD3-4CC3-992A-E29E0A9F647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AB7103-A9F4-4207-B89C-9AC4E656E723}" type="pres">
      <dgm:prSet presAssocID="{15523CAF-E385-4708-9648-1DB25164868F}" presName="composite" presStyleCnt="0"/>
      <dgm:spPr/>
    </dgm:pt>
    <dgm:pt modelId="{85CF8044-4E1B-4030-B9D1-F1CBD966135D}" type="pres">
      <dgm:prSet presAssocID="{15523CAF-E385-4708-9648-1DB25164868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2AD386-5D1E-473D-9662-CA4804BBDAD1}" type="pres">
      <dgm:prSet presAssocID="{15523CAF-E385-4708-9648-1DB25164868F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C12DE2-83BC-40A7-81EA-D8C4ED99F2E6}" type="pres">
      <dgm:prSet presAssocID="{ED9E7B2B-5336-4F1B-AAF7-8EFC62DE5706}" presName="sp" presStyleCnt="0"/>
      <dgm:spPr/>
    </dgm:pt>
    <dgm:pt modelId="{9F69F86C-0C1D-4D69-8EAF-7E497AB7A3EF}" type="pres">
      <dgm:prSet presAssocID="{7AA68908-DD60-411E-ABB3-B73CA2A59822}" presName="composite" presStyleCnt="0"/>
      <dgm:spPr/>
    </dgm:pt>
    <dgm:pt modelId="{3A4EBA8E-15DE-42E3-96FF-1F41103E1FE0}" type="pres">
      <dgm:prSet presAssocID="{7AA68908-DD60-411E-ABB3-B73CA2A59822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748519-00DF-43B7-94B0-9AD14665B9B7}" type="pres">
      <dgm:prSet presAssocID="{7AA68908-DD60-411E-ABB3-B73CA2A5982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33FC62B-E8EE-4269-9248-4672AF4DF8A5}" srcId="{15523CAF-E385-4708-9648-1DB25164868F}" destId="{567876FE-EEF9-4564-8E8D-148463B5EB22}" srcOrd="0" destOrd="0" parTransId="{FCF9E984-A1E2-4EA3-85AF-C8A8C099C610}" sibTransId="{7B15F37E-553F-488E-9929-23798476F53B}"/>
    <dgm:cxn modelId="{7EB8E98B-3D0C-41D3-A5DC-08B5D4F59483}" srcId="{30B47257-AAD3-4CC3-992A-E29E0A9F6475}" destId="{15523CAF-E385-4708-9648-1DB25164868F}" srcOrd="0" destOrd="0" parTransId="{37B92997-3EA6-4CCD-9FD1-7B79E7A74EFC}" sibTransId="{ED9E7B2B-5336-4F1B-AAF7-8EFC62DE5706}"/>
    <dgm:cxn modelId="{228439D9-0ED0-4033-8092-D9D353578094}" srcId="{7AA68908-DD60-411E-ABB3-B73CA2A59822}" destId="{9EBCEFBA-EB96-4F88-8CDF-3E6147510237}" srcOrd="0" destOrd="0" parTransId="{D66B490D-F50B-403A-9247-C508A0CE44EE}" sibTransId="{251A368C-6DA8-433C-99A3-817AB8587FD7}"/>
    <dgm:cxn modelId="{E8C39B83-EAA7-451E-9863-A9F932C4B360}" type="presOf" srcId="{30B47257-AAD3-4CC3-992A-E29E0A9F6475}" destId="{A69C78BB-7428-4747-BE58-E7C431C75204}" srcOrd="0" destOrd="0" presId="urn:microsoft.com/office/officeart/2005/8/layout/chevron2"/>
    <dgm:cxn modelId="{C56C282A-3925-4ACC-8045-9327EA4E738E}" type="presOf" srcId="{9EBCEFBA-EB96-4F88-8CDF-3E6147510237}" destId="{B3748519-00DF-43B7-94B0-9AD14665B9B7}" srcOrd="0" destOrd="0" presId="urn:microsoft.com/office/officeart/2005/8/layout/chevron2"/>
    <dgm:cxn modelId="{99A26E4B-1EE1-4FCA-8992-D8D600686C15}" srcId="{30B47257-AAD3-4CC3-992A-E29E0A9F6475}" destId="{7AA68908-DD60-411E-ABB3-B73CA2A59822}" srcOrd="1" destOrd="0" parTransId="{C2AC9AA1-829D-429C-82DA-C3E29DD489F4}" sibTransId="{CFC86D40-0655-42A3-858C-E47B8DDF1C45}"/>
    <dgm:cxn modelId="{DA86FA55-58A9-4E16-94FC-ABD5F686E88C}" type="presOf" srcId="{15523CAF-E385-4708-9648-1DB25164868F}" destId="{85CF8044-4E1B-4030-B9D1-F1CBD966135D}" srcOrd="0" destOrd="0" presId="urn:microsoft.com/office/officeart/2005/8/layout/chevron2"/>
    <dgm:cxn modelId="{0FB8375A-D5B3-42FF-B31A-11F3966B638A}" type="presOf" srcId="{567876FE-EEF9-4564-8E8D-148463B5EB22}" destId="{2F2AD386-5D1E-473D-9662-CA4804BBDAD1}" srcOrd="0" destOrd="0" presId="urn:microsoft.com/office/officeart/2005/8/layout/chevron2"/>
    <dgm:cxn modelId="{FEE94CC8-8BFA-4E93-A8D5-08B1B504A6E1}" type="presOf" srcId="{7AA68908-DD60-411E-ABB3-B73CA2A59822}" destId="{3A4EBA8E-15DE-42E3-96FF-1F41103E1FE0}" srcOrd="0" destOrd="0" presId="urn:microsoft.com/office/officeart/2005/8/layout/chevron2"/>
    <dgm:cxn modelId="{BB238E8E-50F6-462C-B553-82456B63449A}" type="presParOf" srcId="{A69C78BB-7428-4747-BE58-E7C431C75204}" destId="{7DAB7103-A9F4-4207-B89C-9AC4E656E723}" srcOrd="0" destOrd="0" presId="urn:microsoft.com/office/officeart/2005/8/layout/chevron2"/>
    <dgm:cxn modelId="{76A4EF58-93A2-4219-8345-D2FAFC0B34E0}" type="presParOf" srcId="{7DAB7103-A9F4-4207-B89C-9AC4E656E723}" destId="{85CF8044-4E1B-4030-B9D1-F1CBD966135D}" srcOrd="0" destOrd="0" presId="urn:microsoft.com/office/officeart/2005/8/layout/chevron2"/>
    <dgm:cxn modelId="{DF24AA67-FD6B-491F-A86A-DBFC909B906F}" type="presParOf" srcId="{7DAB7103-A9F4-4207-B89C-9AC4E656E723}" destId="{2F2AD386-5D1E-473D-9662-CA4804BBDAD1}" srcOrd="1" destOrd="0" presId="urn:microsoft.com/office/officeart/2005/8/layout/chevron2"/>
    <dgm:cxn modelId="{802A9EB3-A61F-498C-9668-9FCA92960BDE}" type="presParOf" srcId="{A69C78BB-7428-4747-BE58-E7C431C75204}" destId="{56C12DE2-83BC-40A7-81EA-D8C4ED99F2E6}" srcOrd="1" destOrd="0" presId="urn:microsoft.com/office/officeart/2005/8/layout/chevron2"/>
    <dgm:cxn modelId="{5F48AD34-DDA3-4794-8416-A72459567642}" type="presParOf" srcId="{A69C78BB-7428-4747-BE58-E7C431C75204}" destId="{9F69F86C-0C1D-4D69-8EAF-7E497AB7A3EF}" srcOrd="2" destOrd="0" presId="urn:microsoft.com/office/officeart/2005/8/layout/chevron2"/>
    <dgm:cxn modelId="{EFA8D0B8-BD4A-4F80-8965-1EB63FDB0827}" type="presParOf" srcId="{9F69F86C-0C1D-4D69-8EAF-7E497AB7A3EF}" destId="{3A4EBA8E-15DE-42E3-96FF-1F41103E1FE0}" srcOrd="0" destOrd="0" presId="urn:microsoft.com/office/officeart/2005/8/layout/chevron2"/>
    <dgm:cxn modelId="{17323AD3-08CC-440C-BF1F-9398F2291CA2}" type="presParOf" srcId="{9F69F86C-0C1D-4D69-8EAF-7E497AB7A3EF}" destId="{B3748519-00DF-43B7-94B0-9AD14665B9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A560A65-E9C2-42E3-882B-8D5374951A81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2DDA9F-D869-4CFA-B80F-7A78BAF052FC}">
      <dgm:prSet phldrT="[Text]" phldr="1"/>
      <dgm:spPr/>
      <dgm:t>
        <a:bodyPr/>
        <a:lstStyle/>
        <a:p>
          <a:endParaRPr lang="en-US" dirty="0"/>
        </a:p>
      </dgm:t>
    </dgm:pt>
    <dgm:pt modelId="{4E74EDDF-10CC-4AF2-B7FB-2735A06E88CC}" type="parTrans" cxnId="{E3787AAA-499C-4020-86DF-AA4DCD075030}">
      <dgm:prSet/>
      <dgm:spPr/>
      <dgm:t>
        <a:bodyPr/>
        <a:lstStyle/>
        <a:p>
          <a:endParaRPr lang="en-US"/>
        </a:p>
      </dgm:t>
    </dgm:pt>
    <dgm:pt modelId="{9C3004CE-199A-4845-99D0-DBBC23120393}" type="sibTrans" cxnId="{E3787AAA-499C-4020-86DF-AA4DCD075030}">
      <dgm:prSet/>
      <dgm:spPr/>
      <dgm:t>
        <a:bodyPr/>
        <a:lstStyle/>
        <a:p>
          <a:endParaRPr lang="en-US"/>
        </a:p>
      </dgm:t>
    </dgm:pt>
    <dgm:pt modelId="{82F9250C-F425-4BCD-A5BF-A6556948260C}">
      <dgm:prSet phldrT="[Text]"/>
      <dgm:spPr/>
      <dgm:t>
        <a:bodyPr/>
        <a:lstStyle/>
        <a:p>
          <a:r>
            <a:rPr lang="en-US" dirty="0" smtClean="0"/>
            <a:t>Define behavior</a:t>
          </a:r>
          <a:endParaRPr lang="en-US" dirty="0"/>
        </a:p>
      </dgm:t>
    </dgm:pt>
    <dgm:pt modelId="{81BCF4E2-5344-468D-8BE0-482A7BC2D814}" type="parTrans" cxnId="{BD38877C-DA25-4350-AA2E-B0C9B56CCF38}">
      <dgm:prSet/>
      <dgm:spPr/>
      <dgm:t>
        <a:bodyPr/>
        <a:lstStyle/>
        <a:p>
          <a:endParaRPr lang="en-US"/>
        </a:p>
      </dgm:t>
    </dgm:pt>
    <dgm:pt modelId="{1E54491D-9828-4B36-BB4E-5C802E156289}" type="sibTrans" cxnId="{BD38877C-DA25-4350-AA2E-B0C9B56CCF38}">
      <dgm:prSet/>
      <dgm:spPr/>
      <dgm:t>
        <a:bodyPr/>
        <a:lstStyle/>
        <a:p>
          <a:endParaRPr lang="en-US"/>
        </a:p>
      </dgm:t>
    </dgm:pt>
    <dgm:pt modelId="{BF512521-CE7B-4FA4-BA77-15FF2AEEE354}">
      <dgm:prSet phldrT="[Text]"/>
      <dgm:spPr/>
      <dgm:t>
        <a:bodyPr/>
        <a:lstStyle/>
        <a:p>
          <a:r>
            <a:rPr lang="en-US" dirty="0" smtClean="0"/>
            <a:t>Collect data</a:t>
          </a:r>
          <a:endParaRPr lang="en-US" dirty="0"/>
        </a:p>
      </dgm:t>
    </dgm:pt>
    <dgm:pt modelId="{22D113BB-8CDC-4A6C-A35A-8A41C364A99E}" type="parTrans" cxnId="{B80F9D21-9C91-42E0-A28A-C2CF3E528686}">
      <dgm:prSet/>
      <dgm:spPr/>
      <dgm:t>
        <a:bodyPr/>
        <a:lstStyle/>
        <a:p>
          <a:endParaRPr lang="en-US"/>
        </a:p>
      </dgm:t>
    </dgm:pt>
    <dgm:pt modelId="{31B5FFFE-ED12-4ADB-8102-AFCA327690A8}" type="sibTrans" cxnId="{B80F9D21-9C91-42E0-A28A-C2CF3E528686}">
      <dgm:prSet/>
      <dgm:spPr/>
      <dgm:t>
        <a:bodyPr/>
        <a:lstStyle/>
        <a:p>
          <a:endParaRPr lang="en-US"/>
        </a:p>
      </dgm:t>
    </dgm:pt>
    <dgm:pt modelId="{88540D12-22A7-42A9-B0EE-0F4D0236DBBC}">
      <dgm:prSet phldrT="[Text]" phldr="1"/>
      <dgm:spPr/>
      <dgm:t>
        <a:bodyPr/>
        <a:lstStyle/>
        <a:p>
          <a:endParaRPr lang="en-US" dirty="0"/>
        </a:p>
      </dgm:t>
    </dgm:pt>
    <dgm:pt modelId="{DAC81A04-EA9D-4E34-B85E-5334091576D6}" type="parTrans" cxnId="{ED01FD73-9997-4E87-A1F9-80D2DE57B23C}">
      <dgm:prSet/>
      <dgm:spPr/>
      <dgm:t>
        <a:bodyPr/>
        <a:lstStyle/>
        <a:p>
          <a:endParaRPr lang="en-US"/>
        </a:p>
      </dgm:t>
    </dgm:pt>
    <dgm:pt modelId="{06E0604F-D984-4C41-92D5-3C1671FB0478}" type="sibTrans" cxnId="{ED01FD73-9997-4E87-A1F9-80D2DE57B23C}">
      <dgm:prSet/>
      <dgm:spPr/>
      <dgm:t>
        <a:bodyPr/>
        <a:lstStyle/>
        <a:p>
          <a:endParaRPr lang="en-US"/>
        </a:p>
      </dgm:t>
    </dgm:pt>
    <dgm:pt modelId="{2640FDA5-E040-4B24-9CB4-21309972BE59}">
      <dgm:prSet phldrT="[Text]"/>
      <dgm:spPr/>
      <dgm:t>
        <a:bodyPr/>
        <a:lstStyle/>
        <a:p>
          <a:r>
            <a:rPr lang="en-US" dirty="0" smtClean="0"/>
            <a:t>Determine function</a:t>
          </a:r>
          <a:endParaRPr lang="en-US" dirty="0"/>
        </a:p>
      </dgm:t>
    </dgm:pt>
    <dgm:pt modelId="{DED68734-948F-4B7D-A2AA-197DFA353030}" type="parTrans" cxnId="{FFEC419F-8478-4778-8974-2C149FF564F9}">
      <dgm:prSet/>
      <dgm:spPr/>
      <dgm:t>
        <a:bodyPr/>
        <a:lstStyle/>
        <a:p>
          <a:endParaRPr lang="en-US"/>
        </a:p>
      </dgm:t>
    </dgm:pt>
    <dgm:pt modelId="{CB4CFE95-5A8F-48AA-B96F-E71E19F9E405}" type="sibTrans" cxnId="{FFEC419F-8478-4778-8974-2C149FF564F9}">
      <dgm:prSet/>
      <dgm:spPr/>
      <dgm:t>
        <a:bodyPr/>
        <a:lstStyle/>
        <a:p>
          <a:endParaRPr lang="en-US"/>
        </a:p>
      </dgm:t>
    </dgm:pt>
    <dgm:pt modelId="{C818CD45-8EAF-46ED-BB09-61CD12A4C29F}">
      <dgm:prSet phldrT="[Text]"/>
      <dgm:spPr/>
      <dgm:t>
        <a:bodyPr/>
        <a:lstStyle/>
        <a:p>
          <a:r>
            <a:rPr lang="en-US" dirty="0" smtClean="0"/>
            <a:t>Make sure reinforcement is in place</a:t>
          </a:r>
          <a:endParaRPr lang="en-US" dirty="0"/>
        </a:p>
      </dgm:t>
    </dgm:pt>
    <dgm:pt modelId="{B9056AB3-55BB-499E-A814-46B57D810ADD}" type="parTrans" cxnId="{F1A1311A-A0AB-4780-BD54-35255B9050C2}">
      <dgm:prSet/>
      <dgm:spPr/>
      <dgm:t>
        <a:bodyPr/>
        <a:lstStyle/>
        <a:p>
          <a:endParaRPr lang="en-US"/>
        </a:p>
      </dgm:t>
    </dgm:pt>
    <dgm:pt modelId="{0956AC8C-0E07-476D-ADB3-FCD096734D97}" type="sibTrans" cxnId="{F1A1311A-A0AB-4780-BD54-35255B9050C2}">
      <dgm:prSet/>
      <dgm:spPr/>
      <dgm:t>
        <a:bodyPr/>
        <a:lstStyle/>
        <a:p>
          <a:endParaRPr lang="en-US"/>
        </a:p>
      </dgm:t>
    </dgm:pt>
    <dgm:pt modelId="{111B91AA-456E-4381-9B29-3AAB5F9783F0}">
      <dgm:prSet phldrT="[Text]" phldr="1"/>
      <dgm:spPr/>
      <dgm:t>
        <a:bodyPr/>
        <a:lstStyle/>
        <a:p>
          <a:endParaRPr lang="en-US" dirty="0"/>
        </a:p>
      </dgm:t>
    </dgm:pt>
    <dgm:pt modelId="{1244A7D2-C7F0-49D0-845C-D173B4307286}" type="parTrans" cxnId="{6E1E2416-F453-4F67-B80E-565F3E764922}">
      <dgm:prSet/>
      <dgm:spPr/>
      <dgm:t>
        <a:bodyPr/>
        <a:lstStyle/>
        <a:p>
          <a:endParaRPr lang="en-US"/>
        </a:p>
      </dgm:t>
    </dgm:pt>
    <dgm:pt modelId="{1FE01E30-8E80-4FC5-A734-F90A01C11446}" type="sibTrans" cxnId="{6E1E2416-F453-4F67-B80E-565F3E764922}">
      <dgm:prSet/>
      <dgm:spPr/>
      <dgm:t>
        <a:bodyPr/>
        <a:lstStyle/>
        <a:p>
          <a:endParaRPr lang="en-US"/>
        </a:p>
      </dgm:t>
    </dgm:pt>
    <dgm:pt modelId="{91C536E1-850A-4C07-917C-E5F8D8D59B89}">
      <dgm:prSet phldrT="[Text]"/>
      <dgm:spPr/>
      <dgm:t>
        <a:bodyPr/>
        <a:lstStyle/>
        <a:p>
          <a:r>
            <a:rPr lang="en-US" dirty="0" smtClean="0"/>
            <a:t>Implement with fidelity</a:t>
          </a:r>
          <a:endParaRPr lang="en-US" dirty="0"/>
        </a:p>
      </dgm:t>
    </dgm:pt>
    <dgm:pt modelId="{C22A3062-F305-454A-878A-3BF8BEECE520}" type="parTrans" cxnId="{5D1BC75E-1B72-4DCD-86FD-ACD64DE9235F}">
      <dgm:prSet/>
      <dgm:spPr/>
      <dgm:t>
        <a:bodyPr/>
        <a:lstStyle/>
        <a:p>
          <a:endParaRPr lang="en-US"/>
        </a:p>
      </dgm:t>
    </dgm:pt>
    <dgm:pt modelId="{B1FFE4C9-9BB4-41A5-8D68-F8B0D9B4DD17}" type="sibTrans" cxnId="{5D1BC75E-1B72-4DCD-86FD-ACD64DE9235F}">
      <dgm:prSet/>
      <dgm:spPr/>
      <dgm:t>
        <a:bodyPr/>
        <a:lstStyle/>
        <a:p>
          <a:endParaRPr lang="en-US"/>
        </a:p>
      </dgm:t>
    </dgm:pt>
    <dgm:pt modelId="{1CD32218-3F0D-4175-B1D1-65E91A4E689C}">
      <dgm:prSet phldrT="[Text]"/>
      <dgm:spPr/>
      <dgm:t>
        <a:bodyPr/>
        <a:lstStyle/>
        <a:p>
          <a:r>
            <a:rPr lang="en-US" dirty="0" smtClean="0"/>
            <a:t>Monitor progress</a:t>
          </a:r>
          <a:endParaRPr lang="en-US" dirty="0"/>
        </a:p>
      </dgm:t>
    </dgm:pt>
    <dgm:pt modelId="{65D7E358-630D-4670-B82D-A725B031387E}" type="parTrans" cxnId="{2A42B385-721C-484F-8DAE-D5F291DFF17B}">
      <dgm:prSet/>
      <dgm:spPr/>
      <dgm:t>
        <a:bodyPr/>
        <a:lstStyle/>
        <a:p>
          <a:endParaRPr lang="en-US"/>
        </a:p>
      </dgm:t>
    </dgm:pt>
    <dgm:pt modelId="{454B554F-642D-4CE8-A329-E37195909D27}" type="sibTrans" cxnId="{2A42B385-721C-484F-8DAE-D5F291DFF17B}">
      <dgm:prSet/>
      <dgm:spPr/>
      <dgm:t>
        <a:bodyPr/>
        <a:lstStyle/>
        <a:p>
          <a:endParaRPr lang="en-US"/>
        </a:p>
      </dgm:t>
    </dgm:pt>
    <dgm:pt modelId="{B4AAE9FF-994C-4D40-9F16-D38891641510}" type="pres">
      <dgm:prSet presAssocID="{EA560A65-E9C2-42E3-882B-8D5374951A8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3C0205-44AB-4292-A83C-DB6AC5160A1E}" type="pres">
      <dgm:prSet presAssocID="{CA2DDA9F-D869-4CFA-B80F-7A78BAF052FC}" presName="composite" presStyleCnt="0"/>
      <dgm:spPr/>
    </dgm:pt>
    <dgm:pt modelId="{8B95BCED-453F-4515-9DC3-7D203C911287}" type="pres">
      <dgm:prSet presAssocID="{CA2DDA9F-D869-4CFA-B80F-7A78BAF052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7B63E-9F9C-4E53-AC19-7CA1CD7A8C15}" type="pres">
      <dgm:prSet presAssocID="{CA2DDA9F-D869-4CFA-B80F-7A78BAF052FC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8DD68C-7824-47AE-A830-F7BE6DA7DCE4}" type="pres">
      <dgm:prSet presAssocID="{9C3004CE-199A-4845-99D0-DBBC23120393}" presName="sp" presStyleCnt="0"/>
      <dgm:spPr/>
    </dgm:pt>
    <dgm:pt modelId="{C11B543A-CA44-480E-8809-F6378EE911ED}" type="pres">
      <dgm:prSet presAssocID="{88540D12-22A7-42A9-B0EE-0F4D0236DBBC}" presName="composite" presStyleCnt="0"/>
      <dgm:spPr/>
    </dgm:pt>
    <dgm:pt modelId="{5256C134-9BFE-41D2-8FA9-65EF8779901A}" type="pres">
      <dgm:prSet presAssocID="{88540D12-22A7-42A9-B0EE-0F4D0236DBB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3E55E-1EDD-4EBA-94DD-9D45E49C49F5}" type="pres">
      <dgm:prSet presAssocID="{88540D12-22A7-42A9-B0EE-0F4D0236DBB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5AC416-84B3-4F84-85D0-AF09ED6AA770}" type="pres">
      <dgm:prSet presAssocID="{06E0604F-D984-4C41-92D5-3C1671FB0478}" presName="sp" presStyleCnt="0"/>
      <dgm:spPr/>
    </dgm:pt>
    <dgm:pt modelId="{38A19D78-0FED-43F5-A950-F9BB1B18DC3C}" type="pres">
      <dgm:prSet presAssocID="{111B91AA-456E-4381-9B29-3AAB5F9783F0}" presName="composite" presStyleCnt="0"/>
      <dgm:spPr/>
    </dgm:pt>
    <dgm:pt modelId="{935FE0BB-F89D-4936-8983-C5DFF1BAE2FF}" type="pres">
      <dgm:prSet presAssocID="{111B91AA-456E-4381-9B29-3AAB5F9783F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BC340-9A55-428A-8048-422715669107}" type="pres">
      <dgm:prSet presAssocID="{111B91AA-456E-4381-9B29-3AAB5F9783F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787AAA-499C-4020-86DF-AA4DCD075030}" srcId="{EA560A65-E9C2-42E3-882B-8D5374951A81}" destId="{CA2DDA9F-D869-4CFA-B80F-7A78BAF052FC}" srcOrd="0" destOrd="0" parTransId="{4E74EDDF-10CC-4AF2-B7FB-2735A06E88CC}" sibTransId="{9C3004CE-199A-4845-99D0-DBBC23120393}"/>
    <dgm:cxn modelId="{A43FA589-11D6-43DC-B13E-5FE4C6EB550A}" type="presOf" srcId="{C818CD45-8EAF-46ED-BB09-61CD12A4C29F}" destId="{0F13E55E-1EDD-4EBA-94DD-9D45E49C49F5}" srcOrd="0" destOrd="1" presId="urn:microsoft.com/office/officeart/2005/8/layout/chevron2"/>
    <dgm:cxn modelId="{2A42B385-721C-484F-8DAE-D5F291DFF17B}" srcId="{111B91AA-456E-4381-9B29-3AAB5F9783F0}" destId="{1CD32218-3F0D-4175-B1D1-65E91A4E689C}" srcOrd="1" destOrd="0" parTransId="{65D7E358-630D-4670-B82D-A725B031387E}" sibTransId="{454B554F-642D-4CE8-A329-E37195909D27}"/>
    <dgm:cxn modelId="{8517FEDB-B8F0-448D-9D07-8DA79A29FB89}" type="presOf" srcId="{EA560A65-E9C2-42E3-882B-8D5374951A81}" destId="{B4AAE9FF-994C-4D40-9F16-D38891641510}" srcOrd="0" destOrd="0" presId="urn:microsoft.com/office/officeart/2005/8/layout/chevron2"/>
    <dgm:cxn modelId="{C6F7113B-1252-4D86-972F-11E25F64DB9E}" type="presOf" srcId="{BF512521-CE7B-4FA4-BA77-15FF2AEEE354}" destId="{72D7B63E-9F9C-4E53-AC19-7CA1CD7A8C15}" srcOrd="0" destOrd="1" presId="urn:microsoft.com/office/officeart/2005/8/layout/chevron2"/>
    <dgm:cxn modelId="{BD38877C-DA25-4350-AA2E-B0C9B56CCF38}" srcId="{CA2DDA9F-D869-4CFA-B80F-7A78BAF052FC}" destId="{82F9250C-F425-4BCD-A5BF-A6556948260C}" srcOrd="0" destOrd="0" parTransId="{81BCF4E2-5344-468D-8BE0-482A7BC2D814}" sibTransId="{1E54491D-9828-4B36-BB4E-5C802E156289}"/>
    <dgm:cxn modelId="{F1A1311A-A0AB-4780-BD54-35255B9050C2}" srcId="{88540D12-22A7-42A9-B0EE-0F4D0236DBBC}" destId="{C818CD45-8EAF-46ED-BB09-61CD12A4C29F}" srcOrd="1" destOrd="0" parTransId="{B9056AB3-55BB-499E-A814-46B57D810ADD}" sibTransId="{0956AC8C-0E07-476D-ADB3-FCD096734D97}"/>
    <dgm:cxn modelId="{004B5D9A-58B9-44E7-B847-C88B1076BB01}" type="presOf" srcId="{82F9250C-F425-4BCD-A5BF-A6556948260C}" destId="{72D7B63E-9F9C-4E53-AC19-7CA1CD7A8C15}" srcOrd="0" destOrd="0" presId="urn:microsoft.com/office/officeart/2005/8/layout/chevron2"/>
    <dgm:cxn modelId="{9FCC5D03-6541-491B-BB44-D8700C571437}" type="presOf" srcId="{91C536E1-850A-4C07-917C-E5F8D8D59B89}" destId="{F51BC340-9A55-428A-8048-422715669107}" srcOrd="0" destOrd="0" presId="urn:microsoft.com/office/officeart/2005/8/layout/chevron2"/>
    <dgm:cxn modelId="{6E1E2416-F453-4F67-B80E-565F3E764922}" srcId="{EA560A65-E9C2-42E3-882B-8D5374951A81}" destId="{111B91AA-456E-4381-9B29-3AAB5F9783F0}" srcOrd="2" destOrd="0" parTransId="{1244A7D2-C7F0-49D0-845C-D173B4307286}" sibTransId="{1FE01E30-8E80-4FC5-A734-F90A01C11446}"/>
    <dgm:cxn modelId="{ED01FD73-9997-4E87-A1F9-80D2DE57B23C}" srcId="{EA560A65-E9C2-42E3-882B-8D5374951A81}" destId="{88540D12-22A7-42A9-B0EE-0F4D0236DBBC}" srcOrd="1" destOrd="0" parTransId="{DAC81A04-EA9D-4E34-B85E-5334091576D6}" sibTransId="{06E0604F-D984-4C41-92D5-3C1671FB0478}"/>
    <dgm:cxn modelId="{B80F9D21-9C91-42E0-A28A-C2CF3E528686}" srcId="{CA2DDA9F-D869-4CFA-B80F-7A78BAF052FC}" destId="{BF512521-CE7B-4FA4-BA77-15FF2AEEE354}" srcOrd="1" destOrd="0" parTransId="{22D113BB-8CDC-4A6C-A35A-8A41C364A99E}" sibTransId="{31B5FFFE-ED12-4ADB-8102-AFCA327690A8}"/>
    <dgm:cxn modelId="{7540E9CC-22B8-4DA5-89AE-E31297AE1C85}" type="presOf" srcId="{CA2DDA9F-D869-4CFA-B80F-7A78BAF052FC}" destId="{8B95BCED-453F-4515-9DC3-7D203C911287}" srcOrd="0" destOrd="0" presId="urn:microsoft.com/office/officeart/2005/8/layout/chevron2"/>
    <dgm:cxn modelId="{FB7DF672-A567-44C4-A551-E31EED9394F3}" type="presOf" srcId="{111B91AA-456E-4381-9B29-3AAB5F9783F0}" destId="{935FE0BB-F89D-4936-8983-C5DFF1BAE2FF}" srcOrd="0" destOrd="0" presId="urn:microsoft.com/office/officeart/2005/8/layout/chevron2"/>
    <dgm:cxn modelId="{C0A73969-E92F-488C-A3F7-791414793D2B}" type="presOf" srcId="{2640FDA5-E040-4B24-9CB4-21309972BE59}" destId="{0F13E55E-1EDD-4EBA-94DD-9D45E49C49F5}" srcOrd="0" destOrd="0" presId="urn:microsoft.com/office/officeart/2005/8/layout/chevron2"/>
    <dgm:cxn modelId="{3D28BE2B-EFEE-40C3-A05A-418F603A137A}" type="presOf" srcId="{1CD32218-3F0D-4175-B1D1-65E91A4E689C}" destId="{F51BC340-9A55-428A-8048-422715669107}" srcOrd="0" destOrd="1" presId="urn:microsoft.com/office/officeart/2005/8/layout/chevron2"/>
    <dgm:cxn modelId="{5599738D-6924-410E-8B18-094F6C3F27CE}" type="presOf" srcId="{88540D12-22A7-42A9-B0EE-0F4D0236DBBC}" destId="{5256C134-9BFE-41D2-8FA9-65EF8779901A}" srcOrd="0" destOrd="0" presId="urn:microsoft.com/office/officeart/2005/8/layout/chevron2"/>
    <dgm:cxn modelId="{FFEC419F-8478-4778-8974-2C149FF564F9}" srcId="{88540D12-22A7-42A9-B0EE-0F4D0236DBBC}" destId="{2640FDA5-E040-4B24-9CB4-21309972BE59}" srcOrd="0" destOrd="0" parTransId="{DED68734-948F-4B7D-A2AA-197DFA353030}" sibTransId="{CB4CFE95-5A8F-48AA-B96F-E71E19F9E405}"/>
    <dgm:cxn modelId="{5D1BC75E-1B72-4DCD-86FD-ACD64DE9235F}" srcId="{111B91AA-456E-4381-9B29-3AAB5F9783F0}" destId="{91C536E1-850A-4C07-917C-E5F8D8D59B89}" srcOrd="0" destOrd="0" parTransId="{C22A3062-F305-454A-878A-3BF8BEECE520}" sibTransId="{B1FFE4C9-9BB4-41A5-8D68-F8B0D9B4DD17}"/>
    <dgm:cxn modelId="{6B559365-F34D-48F2-A4DF-3A6E158EEFE5}" type="presParOf" srcId="{B4AAE9FF-994C-4D40-9F16-D38891641510}" destId="{1A3C0205-44AB-4292-A83C-DB6AC5160A1E}" srcOrd="0" destOrd="0" presId="urn:microsoft.com/office/officeart/2005/8/layout/chevron2"/>
    <dgm:cxn modelId="{0584E274-D928-4A89-A335-C5339EA0E4B1}" type="presParOf" srcId="{1A3C0205-44AB-4292-A83C-DB6AC5160A1E}" destId="{8B95BCED-453F-4515-9DC3-7D203C911287}" srcOrd="0" destOrd="0" presId="urn:microsoft.com/office/officeart/2005/8/layout/chevron2"/>
    <dgm:cxn modelId="{E81C4E88-9268-4D8A-9B98-52BB57CB6ADE}" type="presParOf" srcId="{1A3C0205-44AB-4292-A83C-DB6AC5160A1E}" destId="{72D7B63E-9F9C-4E53-AC19-7CA1CD7A8C15}" srcOrd="1" destOrd="0" presId="urn:microsoft.com/office/officeart/2005/8/layout/chevron2"/>
    <dgm:cxn modelId="{2C3C1EBE-82BE-4C0A-B40F-9586978093D5}" type="presParOf" srcId="{B4AAE9FF-994C-4D40-9F16-D38891641510}" destId="{AE8DD68C-7824-47AE-A830-F7BE6DA7DCE4}" srcOrd="1" destOrd="0" presId="urn:microsoft.com/office/officeart/2005/8/layout/chevron2"/>
    <dgm:cxn modelId="{A95975DD-8F33-42BB-B597-8797803EF39D}" type="presParOf" srcId="{B4AAE9FF-994C-4D40-9F16-D38891641510}" destId="{C11B543A-CA44-480E-8809-F6378EE911ED}" srcOrd="2" destOrd="0" presId="urn:microsoft.com/office/officeart/2005/8/layout/chevron2"/>
    <dgm:cxn modelId="{8424DE8E-D248-412D-804F-1BC5685E2545}" type="presParOf" srcId="{C11B543A-CA44-480E-8809-F6378EE911ED}" destId="{5256C134-9BFE-41D2-8FA9-65EF8779901A}" srcOrd="0" destOrd="0" presId="urn:microsoft.com/office/officeart/2005/8/layout/chevron2"/>
    <dgm:cxn modelId="{CBFC9916-50CF-46CD-8B7E-19143151BFA9}" type="presParOf" srcId="{C11B543A-CA44-480E-8809-F6378EE911ED}" destId="{0F13E55E-1EDD-4EBA-94DD-9D45E49C49F5}" srcOrd="1" destOrd="0" presId="urn:microsoft.com/office/officeart/2005/8/layout/chevron2"/>
    <dgm:cxn modelId="{C98276DD-CDD1-40DC-9ABC-27879BC5E6E7}" type="presParOf" srcId="{B4AAE9FF-994C-4D40-9F16-D38891641510}" destId="{1B5AC416-84B3-4F84-85D0-AF09ED6AA770}" srcOrd="3" destOrd="0" presId="urn:microsoft.com/office/officeart/2005/8/layout/chevron2"/>
    <dgm:cxn modelId="{43C309ED-6B0C-4127-AEE4-C95E5256703B}" type="presParOf" srcId="{B4AAE9FF-994C-4D40-9F16-D38891641510}" destId="{38A19D78-0FED-43F5-A950-F9BB1B18DC3C}" srcOrd="4" destOrd="0" presId="urn:microsoft.com/office/officeart/2005/8/layout/chevron2"/>
    <dgm:cxn modelId="{8C88AF19-218D-415F-8304-48978CDC79F2}" type="presParOf" srcId="{38A19D78-0FED-43F5-A950-F9BB1B18DC3C}" destId="{935FE0BB-F89D-4936-8983-C5DFF1BAE2FF}" srcOrd="0" destOrd="0" presId="urn:microsoft.com/office/officeart/2005/8/layout/chevron2"/>
    <dgm:cxn modelId="{F82EE3D5-78E3-4BFD-9FE4-6E32672A3DB1}" type="presParOf" srcId="{38A19D78-0FED-43F5-A950-F9BB1B18DC3C}" destId="{F51BC340-9A55-428A-8048-4227156691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4C9749-9BAB-4509-A5F3-A97E7C67BCBE}">
      <dsp:nvSpPr>
        <dsp:cNvPr id="0" name=""/>
        <dsp:cNvSpPr/>
      </dsp:nvSpPr>
      <dsp:spPr>
        <a:xfrm rot="21300000">
          <a:off x="23149" y="2001492"/>
          <a:ext cx="7497500" cy="858576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AE6421-1667-4EAC-A754-4729770413BD}">
      <dsp:nvSpPr>
        <dsp:cNvPr id="0" name=""/>
        <dsp:cNvSpPr/>
      </dsp:nvSpPr>
      <dsp:spPr>
        <a:xfrm>
          <a:off x="914399" y="0"/>
          <a:ext cx="2263140" cy="2316480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AE3309-0C98-4ED2-83C2-B3AE5FB4B3B3}">
      <dsp:nvSpPr>
        <dsp:cNvPr id="0" name=""/>
        <dsp:cNvSpPr/>
      </dsp:nvSpPr>
      <dsp:spPr>
        <a:xfrm>
          <a:off x="2819413" y="-152396"/>
          <a:ext cx="4771616" cy="2749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accent3"/>
              </a:solidFill>
            </a:rPr>
            <a:t>Tertiary Interventions </a:t>
          </a:r>
          <a:endParaRPr lang="en-US" sz="4800" kern="1200" dirty="0">
            <a:solidFill>
              <a:schemeClr val="accent3"/>
            </a:solidFill>
          </a:endParaRPr>
        </a:p>
      </dsp:txBody>
      <dsp:txXfrm>
        <a:off x="2819413" y="-152396"/>
        <a:ext cx="4771616" cy="2749306"/>
      </dsp:txXfrm>
    </dsp:sp>
    <dsp:sp modelId="{CF98C755-BD42-4FBD-BADE-7F73B57FA5B9}">
      <dsp:nvSpPr>
        <dsp:cNvPr id="0" name=""/>
        <dsp:cNvSpPr/>
      </dsp:nvSpPr>
      <dsp:spPr>
        <a:xfrm>
          <a:off x="4343403" y="2743198"/>
          <a:ext cx="2263140" cy="2316480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693B74-F728-456B-89CF-71A69B925433}">
      <dsp:nvSpPr>
        <dsp:cNvPr id="0" name=""/>
        <dsp:cNvSpPr/>
      </dsp:nvSpPr>
      <dsp:spPr>
        <a:xfrm>
          <a:off x="12" y="2895602"/>
          <a:ext cx="4314450" cy="12131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smtClean="0">
              <a:solidFill>
                <a:schemeClr val="accent3"/>
              </a:solidFill>
            </a:rPr>
            <a:t>Changing the Consequences</a:t>
          </a:r>
          <a:endParaRPr lang="en-US" sz="4000" kern="1200" dirty="0">
            <a:solidFill>
              <a:schemeClr val="accent3"/>
            </a:solidFill>
          </a:endParaRPr>
        </a:p>
      </dsp:txBody>
      <dsp:txXfrm>
        <a:off x="12" y="2895602"/>
        <a:ext cx="4314450" cy="1213111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CF8044-4E1B-4030-B9D1-F1CBD966135D}">
      <dsp:nvSpPr>
        <dsp:cNvPr id="0" name=""/>
        <dsp:cNvSpPr/>
      </dsp:nvSpPr>
      <dsp:spPr>
        <a:xfrm rot="5400000">
          <a:off x="-185966" y="189497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5400000">
        <a:off x="-185966" y="189497"/>
        <a:ext cx="1239777" cy="867844"/>
      </dsp:txXfrm>
    </dsp:sp>
    <dsp:sp modelId="{2F2AD386-5D1E-473D-9662-CA4804BBDAD1}">
      <dsp:nvSpPr>
        <dsp:cNvPr id="0" name=""/>
        <dsp:cNvSpPr/>
      </dsp:nvSpPr>
      <dsp:spPr>
        <a:xfrm rot="5400000">
          <a:off x="4145794" y="-3274419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Time out from positive reinforcement</a:t>
          </a:r>
          <a:endParaRPr lang="en-US" sz="2900" kern="1200" dirty="0"/>
        </a:p>
      </dsp:txBody>
      <dsp:txXfrm rot="5400000">
        <a:off x="4145794" y="-3274419"/>
        <a:ext cx="805855" cy="7361755"/>
      </dsp:txXfrm>
    </dsp:sp>
    <dsp:sp modelId="{68151F52-7394-4E63-8618-0D5FD452C568}">
      <dsp:nvSpPr>
        <dsp:cNvPr id="0" name=""/>
        <dsp:cNvSpPr/>
      </dsp:nvSpPr>
      <dsp:spPr>
        <a:xfrm rot="5400000">
          <a:off x="-185966" y="1282538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5400000">
        <a:off x="-185966" y="1282538"/>
        <a:ext cx="1239777" cy="867844"/>
      </dsp:txXfrm>
    </dsp:sp>
    <dsp:sp modelId="{B5D98671-DC44-4636-95DC-2A4C6BAAE443}">
      <dsp:nvSpPr>
        <dsp:cNvPr id="0" name=""/>
        <dsp:cNvSpPr/>
      </dsp:nvSpPr>
      <dsp:spPr>
        <a:xfrm rot="5400000">
          <a:off x="4145794" y="-2181378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Extinction</a:t>
          </a:r>
          <a:endParaRPr lang="en-US" sz="2900" kern="1200" dirty="0"/>
        </a:p>
      </dsp:txBody>
      <dsp:txXfrm rot="5400000">
        <a:off x="4145794" y="-2181378"/>
        <a:ext cx="805855" cy="7361755"/>
      </dsp:txXfrm>
    </dsp:sp>
    <dsp:sp modelId="{3A4EBA8E-15DE-42E3-96FF-1F41103E1FE0}">
      <dsp:nvSpPr>
        <dsp:cNvPr id="0" name=""/>
        <dsp:cNvSpPr/>
      </dsp:nvSpPr>
      <dsp:spPr>
        <a:xfrm rot="5400000">
          <a:off x="-185966" y="2375579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5400000">
        <a:off x="-185966" y="2375579"/>
        <a:ext cx="1239777" cy="867844"/>
      </dsp:txXfrm>
    </dsp:sp>
    <dsp:sp modelId="{B3748519-00DF-43B7-94B0-9AD14665B9B7}">
      <dsp:nvSpPr>
        <dsp:cNvPr id="0" name=""/>
        <dsp:cNvSpPr/>
      </dsp:nvSpPr>
      <dsp:spPr>
        <a:xfrm rot="5400000">
          <a:off x="4116126" y="-1025287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Loss of privilege</a:t>
          </a:r>
          <a:endParaRPr lang="en-US" sz="2900" kern="1200" dirty="0"/>
        </a:p>
      </dsp:txBody>
      <dsp:txXfrm rot="5400000">
        <a:off x="4116126" y="-1025287"/>
        <a:ext cx="805855" cy="7361755"/>
      </dsp:txXfrm>
    </dsp:sp>
    <dsp:sp modelId="{BFC4B67F-07A5-4CBB-B07D-A0D346B86948}">
      <dsp:nvSpPr>
        <dsp:cNvPr id="0" name=""/>
        <dsp:cNvSpPr/>
      </dsp:nvSpPr>
      <dsp:spPr>
        <a:xfrm rot="5400000">
          <a:off x="-185966" y="3472150"/>
          <a:ext cx="1239777" cy="867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Loss of privilege</a:t>
          </a:r>
          <a:endParaRPr lang="en-US" sz="1000" kern="1200" dirty="0"/>
        </a:p>
      </dsp:txBody>
      <dsp:txXfrm rot="5400000">
        <a:off x="-185966" y="3472150"/>
        <a:ext cx="1239777" cy="867844"/>
      </dsp:txXfrm>
    </dsp:sp>
    <dsp:sp modelId="{B2EC442E-570F-401A-95F8-90AE964BC316}">
      <dsp:nvSpPr>
        <dsp:cNvPr id="0" name=""/>
        <dsp:cNvSpPr/>
      </dsp:nvSpPr>
      <dsp:spPr>
        <a:xfrm rot="5400000">
          <a:off x="4145794" y="4703"/>
          <a:ext cx="805855" cy="736175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900" kern="1200" dirty="0" smtClean="0"/>
            <a:t>Response Cost</a:t>
          </a:r>
          <a:endParaRPr lang="en-US" sz="2900" kern="1200" dirty="0"/>
        </a:p>
      </dsp:txBody>
      <dsp:txXfrm rot="5400000">
        <a:off x="4145794" y="4703"/>
        <a:ext cx="805855" cy="7361755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95BCED-453F-4515-9DC3-7D203C911287}">
      <dsp:nvSpPr>
        <dsp:cNvPr id="0" name=""/>
        <dsp:cNvSpPr/>
      </dsp:nvSpPr>
      <dsp:spPr>
        <a:xfrm rot="5400000">
          <a:off x="-285582" y="287959"/>
          <a:ext cx="1903883" cy="1332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-285582" y="287959"/>
        <a:ext cx="1903883" cy="1332718"/>
      </dsp:txXfrm>
    </dsp:sp>
    <dsp:sp modelId="{72D7B63E-9F9C-4E53-AC19-7CA1CD7A8C15}">
      <dsp:nvSpPr>
        <dsp:cNvPr id="0" name=""/>
        <dsp:cNvSpPr/>
      </dsp:nvSpPr>
      <dsp:spPr>
        <a:xfrm rot="5400000">
          <a:off x="4543397" y="-3208301"/>
          <a:ext cx="1237524" cy="7658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  <a:latin typeface="+mn-lt"/>
            </a:rPr>
            <a:t>Identify </a:t>
          </a:r>
          <a:r>
            <a:rPr lang="en-US" sz="1900" kern="1200" dirty="0" err="1" smtClean="0">
              <a:solidFill>
                <a:schemeClr val="tx1"/>
              </a:solidFill>
              <a:latin typeface="+mn-lt"/>
            </a:rPr>
            <a:t>reinforcer</a:t>
          </a:r>
          <a:r>
            <a:rPr lang="en-US" sz="1900" kern="1200" dirty="0" smtClean="0">
              <a:solidFill>
                <a:schemeClr val="tx1"/>
              </a:solidFill>
              <a:latin typeface="+mn-lt"/>
            </a:rPr>
            <a:t> that maintains behavior (e.g., tangible, attention).</a:t>
          </a:r>
          <a:endParaRPr lang="en-US" sz="19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latin typeface="+mn-lt"/>
            </a:rPr>
            <a:t>Remove access to the </a:t>
          </a:r>
          <a:r>
            <a:rPr lang="en-US" sz="1900" kern="1200" dirty="0" err="1" smtClean="0">
              <a:latin typeface="+mn-lt"/>
            </a:rPr>
            <a:t>reinforcer</a:t>
          </a:r>
          <a:endParaRPr lang="en-US" sz="1900" kern="1200" dirty="0">
            <a:latin typeface="+mn-lt"/>
          </a:endParaRPr>
        </a:p>
      </dsp:txBody>
      <dsp:txXfrm rot="5400000">
        <a:off x="4543397" y="-3208301"/>
        <a:ext cx="1237524" cy="7658881"/>
      </dsp:txXfrm>
    </dsp:sp>
    <dsp:sp modelId="{5256C134-9BFE-41D2-8FA9-65EF8779901A}">
      <dsp:nvSpPr>
        <dsp:cNvPr id="0" name=""/>
        <dsp:cNvSpPr/>
      </dsp:nvSpPr>
      <dsp:spPr>
        <a:xfrm rot="5400000">
          <a:off x="-285582" y="2000640"/>
          <a:ext cx="1903883" cy="1332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-285582" y="2000640"/>
        <a:ext cx="1903883" cy="1332718"/>
      </dsp:txXfrm>
    </dsp:sp>
    <dsp:sp modelId="{0F13E55E-1EDD-4EBA-94DD-9D45E49C49F5}">
      <dsp:nvSpPr>
        <dsp:cNvPr id="0" name=""/>
        <dsp:cNvSpPr/>
      </dsp:nvSpPr>
      <dsp:spPr>
        <a:xfrm rot="5400000">
          <a:off x="4543397" y="-1495620"/>
          <a:ext cx="1237524" cy="7658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Make Time In as reinforcing as possible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Keep time out period as short as possible</a:t>
          </a:r>
          <a:endParaRPr lang="en-US" sz="1900" kern="1200" dirty="0"/>
        </a:p>
      </dsp:txBody>
      <dsp:txXfrm rot="5400000">
        <a:off x="4543397" y="-1495620"/>
        <a:ext cx="1237524" cy="7658881"/>
      </dsp:txXfrm>
    </dsp:sp>
    <dsp:sp modelId="{935FE0BB-F89D-4936-8983-C5DFF1BAE2FF}">
      <dsp:nvSpPr>
        <dsp:cNvPr id="0" name=""/>
        <dsp:cNvSpPr/>
      </dsp:nvSpPr>
      <dsp:spPr>
        <a:xfrm rot="5400000">
          <a:off x="-285582" y="3713322"/>
          <a:ext cx="1903883" cy="133271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5400000">
        <a:off x="-285582" y="3713322"/>
        <a:ext cx="1903883" cy="1332718"/>
      </dsp:txXfrm>
    </dsp:sp>
    <dsp:sp modelId="{F51BC340-9A55-428A-8048-422715669107}">
      <dsp:nvSpPr>
        <dsp:cNvPr id="0" name=""/>
        <dsp:cNvSpPr/>
      </dsp:nvSpPr>
      <dsp:spPr>
        <a:xfrm rot="5400000">
          <a:off x="4543397" y="217061"/>
          <a:ext cx="1237524" cy="76588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>
              <a:solidFill>
                <a:schemeClr val="tx1"/>
              </a:solidFill>
              <a:latin typeface="+mn-lt"/>
            </a:rPr>
            <a:t>Release child from TO contingent on acceptable behavior.</a:t>
          </a:r>
          <a:endParaRPr lang="en-US" sz="1900" kern="1200" dirty="0">
            <a:solidFill>
              <a:schemeClr val="tx1"/>
            </a:solidFill>
            <a:latin typeface="+mn-lt"/>
          </a:endParaRP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b="1" kern="1200" dirty="0" smtClean="0">
              <a:solidFill>
                <a:schemeClr val="tx1"/>
              </a:solidFill>
            </a:rPr>
            <a:t>Try teaching acceptable behavior first</a:t>
          </a:r>
          <a:endParaRPr lang="en-US" sz="1900" b="1" kern="1200" dirty="0">
            <a:solidFill>
              <a:schemeClr val="tx1"/>
            </a:solidFill>
          </a:endParaRPr>
        </a:p>
      </dsp:txBody>
      <dsp:txXfrm rot="5400000">
        <a:off x="4543397" y="217061"/>
        <a:ext cx="1237524" cy="7658881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461C8B-F3CA-4EA8-B571-8A4BCB4D6D71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5400000">
        <a:off x="-245635" y="246082"/>
        <a:ext cx="1637567" cy="1146297"/>
      </dsp:txXfrm>
    </dsp:sp>
    <dsp:sp modelId="{18770064-5E1B-4664-BB0D-66A8358585A4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They are hard to do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They require you to do an FBA</a:t>
          </a:r>
          <a:endParaRPr lang="en-US" sz="2400" kern="1200" dirty="0"/>
        </a:p>
      </dsp:txBody>
      <dsp:txXfrm rot="5400000">
        <a:off x="4155739" y="-3008994"/>
        <a:ext cx="1064418" cy="7083302"/>
      </dsp:txXfrm>
    </dsp:sp>
    <dsp:sp modelId="{FA46DDDB-4BF6-4710-AEE9-A5C12CFFDB84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5400000">
        <a:off x="-245635" y="1689832"/>
        <a:ext cx="1637567" cy="1146297"/>
      </dsp:txXfrm>
    </dsp:sp>
    <dsp:sp modelId="{3F180E1D-ED56-431D-8674-EF0871691632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They require consistency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They must be individualized</a:t>
          </a:r>
          <a:endParaRPr lang="en-US" sz="2400" kern="1200" dirty="0"/>
        </a:p>
      </dsp:txBody>
      <dsp:txXfrm rot="5400000">
        <a:off x="4155739" y="-1565244"/>
        <a:ext cx="1064418" cy="7083302"/>
      </dsp:txXfrm>
    </dsp:sp>
    <dsp:sp modelId="{4DE74740-5028-4D6C-9FD9-F98008813F56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5400000">
        <a:off x="-245635" y="3133582"/>
        <a:ext cx="1637567" cy="1146297"/>
      </dsp:txXfrm>
    </dsp:sp>
    <dsp:sp modelId="{217247A1-0257-4EEC-967C-14990B03B3E4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Often lack social validity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Not as effective as people think</a:t>
          </a:r>
          <a:endParaRPr lang="en-US" sz="2400" kern="1200" dirty="0"/>
        </a:p>
      </dsp:txBody>
      <dsp:txXfrm rot="5400000">
        <a:off x="4155739" y="-121494"/>
        <a:ext cx="1064418" cy="708330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60D8341-182E-437E-BDBF-88ADB84F3D35}">
      <dsp:nvSpPr>
        <dsp:cNvPr id="0" name=""/>
        <dsp:cNvSpPr/>
      </dsp:nvSpPr>
      <dsp:spPr>
        <a:xfrm>
          <a:off x="4906744" y="0"/>
          <a:ext cx="4006706" cy="525780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Consequences occur after the behavior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They can be planned or unplanned</a:t>
          </a:r>
          <a:endParaRPr lang="en-US" sz="2400" kern="1200" dirty="0">
            <a:solidFill>
              <a:schemeClr val="tx1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solidFill>
                <a:schemeClr val="tx1"/>
              </a:solidFill>
            </a:rPr>
            <a:t>Natural or artificial</a:t>
          </a:r>
          <a:endParaRPr lang="en-US" sz="2400" kern="1200" dirty="0">
            <a:solidFill>
              <a:schemeClr val="tx1"/>
            </a:solidFill>
          </a:endParaRPr>
        </a:p>
      </dsp:txBody>
      <dsp:txXfrm>
        <a:off x="4906744" y="0"/>
        <a:ext cx="4006706" cy="5257800"/>
      </dsp:txXfrm>
    </dsp:sp>
    <dsp:sp modelId="{39CCFB65-2B97-4E85-BA1D-4B818D1026A4}">
      <dsp:nvSpPr>
        <dsp:cNvPr id="0" name=""/>
        <dsp:cNvSpPr/>
      </dsp:nvSpPr>
      <dsp:spPr>
        <a:xfrm>
          <a:off x="1948" y="0"/>
          <a:ext cx="4904795" cy="525780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 dirty="0"/>
        </a:p>
      </dsp:txBody>
      <dsp:txXfrm>
        <a:off x="1948" y="0"/>
        <a:ext cx="4904795" cy="5257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151ED3-4916-49C7-A190-00E7D80064B9}">
      <dsp:nvSpPr>
        <dsp:cNvPr id="0" name=""/>
        <dsp:cNvSpPr/>
      </dsp:nvSpPr>
      <dsp:spPr>
        <a:xfrm>
          <a:off x="2895594" y="3531426"/>
          <a:ext cx="3200411" cy="2837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Reinforcement</a:t>
          </a:r>
          <a:endParaRPr lang="en-US" sz="2400" b="1" kern="1200" dirty="0"/>
        </a:p>
      </dsp:txBody>
      <dsp:txXfrm>
        <a:off x="2895594" y="3531426"/>
        <a:ext cx="3200411" cy="2837973"/>
      </dsp:txXfrm>
    </dsp:sp>
    <dsp:sp modelId="{6DB7D1E8-3A81-44FA-AF22-8DE7A75B1205}">
      <dsp:nvSpPr>
        <dsp:cNvPr id="0" name=""/>
        <dsp:cNvSpPr/>
      </dsp:nvSpPr>
      <dsp:spPr>
        <a:xfrm rot="12900000">
          <a:off x="1152605" y="2968484"/>
          <a:ext cx="2180531" cy="8088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CB102-0EE4-4956-869E-E742C0D1049D}">
      <dsp:nvSpPr>
        <dsp:cNvPr id="0" name=""/>
        <dsp:cNvSpPr/>
      </dsp:nvSpPr>
      <dsp:spPr>
        <a:xfrm>
          <a:off x="1740" y="1669115"/>
          <a:ext cx="2696075" cy="2156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A consequence that increases or maintains behavior</a:t>
          </a:r>
          <a:endParaRPr lang="en-US" sz="2200" kern="1200" dirty="0"/>
        </a:p>
      </dsp:txBody>
      <dsp:txXfrm>
        <a:off x="1740" y="1669115"/>
        <a:ext cx="2696075" cy="2156860"/>
      </dsp:txXfrm>
    </dsp:sp>
    <dsp:sp modelId="{4D7F2C75-A0D3-41C7-8C96-490DAA312DA5}">
      <dsp:nvSpPr>
        <dsp:cNvPr id="0" name=""/>
        <dsp:cNvSpPr/>
      </dsp:nvSpPr>
      <dsp:spPr>
        <a:xfrm rot="16200000">
          <a:off x="3351595" y="1849622"/>
          <a:ext cx="2288409" cy="8088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29760-AD88-4112-8CA0-E82010E84F49}">
      <dsp:nvSpPr>
        <dsp:cNvPr id="0" name=""/>
        <dsp:cNvSpPr/>
      </dsp:nvSpPr>
      <dsp:spPr>
        <a:xfrm>
          <a:off x="3147762" y="31399"/>
          <a:ext cx="2696075" cy="2156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Can be positive or negative</a:t>
          </a:r>
          <a:endParaRPr lang="en-US" sz="2200" kern="1200" dirty="0"/>
        </a:p>
      </dsp:txBody>
      <dsp:txXfrm>
        <a:off x="3147762" y="31399"/>
        <a:ext cx="2696075" cy="2156860"/>
      </dsp:txXfrm>
    </dsp:sp>
    <dsp:sp modelId="{7A3C226B-3E9B-48CA-93F2-BCE98F605B49}">
      <dsp:nvSpPr>
        <dsp:cNvPr id="0" name=""/>
        <dsp:cNvSpPr/>
      </dsp:nvSpPr>
      <dsp:spPr>
        <a:xfrm rot="19500000">
          <a:off x="5658463" y="2968484"/>
          <a:ext cx="2180531" cy="8088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5A6FE-1B46-46BE-8434-A037DF3E4385}">
      <dsp:nvSpPr>
        <dsp:cNvPr id="0" name=""/>
        <dsp:cNvSpPr/>
      </dsp:nvSpPr>
      <dsp:spPr>
        <a:xfrm>
          <a:off x="6293784" y="1669115"/>
          <a:ext cx="2696075" cy="2156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</a:rPr>
            <a:t>Is administered contingently upon production of requested response.</a:t>
          </a:r>
          <a:endParaRPr lang="en-US" sz="2200" kern="1200" dirty="0">
            <a:solidFill>
              <a:srgbClr val="FFFFFF"/>
            </a:solidFill>
          </a:endParaRPr>
        </a:p>
      </dsp:txBody>
      <dsp:txXfrm>
        <a:off x="6293784" y="1669115"/>
        <a:ext cx="2696075" cy="215686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8AD5B39-6421-4AF8-9520-9506E0191E4A}">
      <dsp:nvSpPr>
        <dsp:cNvPr id="0" name=""/>
        <dsp:cNvSpPr/>
      </dsp:nvSpPr>
      <dsp:spPr>
        <a:xfrm>
          <a:off x="1981200" y="0"/>
          <a:ext cx="1920240" cy="1066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Reward</a:t>
          </a:r>
          <a:endParaRPr lang="en-US" sz="2600" kern="1200" dirty="0"/>
        </a:p>
      </dsp:txBody>
      <dsp:txXfrm>
        <a:off x="1981200" y="0"/>
        <a:ext cx="1920240" cy="1066800"/>
      </dsp:txXfrm>
    </dsp:sp>
    <dsp:sp modelId="{F8A8DBEC-E16F-4DEF-ACF2-C12BDA9796A9}">
      <dsp:nvSpPr>
        <dsp:cNvPr id="0" name=""/>
        <dsp:cNvSpPr/>
      </dsp:nvSpPr>
      <dsp:spPr>
        <a:xfrm>
          <a:off x="5029206" y="0"/>
          <a:ext cx="1920240" cy="1066800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Reinforcer</a:t>
          </a:r>
          <a:endParaRPr lang="en-US" sz="2600" kern="1200" dirty="0"/>
        </a:p>
      </dsp:txBody>
      <dsp:txXfrm>
        <a:off x="5029206" y="0"/>
        <a:ext cx="1920240" cy="1066800"/>
      </dsp:txXfrm>
    </dsp:sp>
    <dsp:sp modelId="{0FF8642A-1CCE-4EA8-B1ED-58F382418C04}">
      <dsp:nvSpPr>
        <dsp:cNvPr id="0" name=""/>
        <dsp:cNvSpPr/>
      </dsp:nvSpPr>
      <dsp:spPr>
        <a:xfrm>
          <a:off x="4057650" y="4533900"/>
          <a:ext cx="800100" cy="800100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04C60D-7F54-479D-9A53-B4A471D63848}">
      <dsp:nvSpPr>
        <dsp:cNvPr id="0" name=""/>
        <dsp:cNvSpPr/>
      </dsp:nvSpPr>
      <dsp:spPr>
        <a:xfrm>
          <a:off x="1290648" y="4198924"/>
          <a:ext cx="6334103" cy="32430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89B12-9C37-475D-AAFF-44BE7CC35FF1}">
      <dsp:nvSpPr>
        <dsp:cNvPr id="0" name=""/>
        <dsp:cNvSpPr/>
      </dsp:nvSpPr>
      <dsp:spPr>
        <a:xfrm>
          <a:off x="1371601" y="1295406"/>
          <a:ext cx="2827015" cy="2859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</a:rPr>
            <a:t>has a demonstrated strengthening effect on behavior.</a:t>
          </a:r>
          <a:endParaRPr lang="en-US" sz="2200" kern="1200" dirty="0"/>
        </a:p>
      </dsp:txBody>
      <dsp:txXfrm>
        <a:off x="1371601" y="1295406"/>
        <a:ext cx="2827015" cy="2859024"/>
      </dsp:txXfrm>
    </dsp:sp>
    <dsp:sp modelId="{A4A22C4C-BEBC-43AE-86B2-B594B1A20275}">
      <dsp:nvSpPr>
        <dsp:cNvPr id="0" name=""/>
        <dsp:cNvSpPr/>
      </dsp:nvSpPr>
      <dsp:spPr>
        <a:xfrm>
          <a:off x="4648192" y="1371599"/>
          <a:ext cx="2788918" cy="28590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FFFFFF"/>
              </a:solidFill>
            </a:rPr>
            <a:t>form of compensation that is assumed to strengthen behavior</a:t>
          </a:r>
          <a:endParaRPr lang="en-US" sz="2200" kern="1200" dirty="0"/>
        </a:p>
      </dsp:txBody>
      <dsp:txXfrm>
        <a:off x="4648192" y="1371599"/>
        <a:ext cx="2788918" cy="2859024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D52C75-60EC-4385-8BF0-10A6C33EF0A4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For what behavior the student will receive a token?</a:t>
          </a:r>
          <a:endParaRPr lang="en-US" sz="2800" kern="1200" dirty="0"/>
        </a:p>
      </dsp:txBody>
      <dsp:txXfrm>
        <a:off x="0" y="0"/>
        <a:ext cx="5609536" cy="1357788"/>
      </dsp:txXfrm>
    </dsp:sp>
    <dsp:sp modelId="{5CD4D41E-9E75-47BA-BDD6-5C38EAF8AE74}">
      <dsp:nvSpPr>
        <dsp:cNvPr id="0" name=""/>
        <dsp:cNvSpPr/>
      </dsp:nvSpPr>
      <dsp:spPr>
        <a:xfrm>
          <a:off x="617219" y="1584086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How many tokens will it take to get the </a:t>
          </a:r>
          <a:r>
            <a:rPr lang="en-US" sz="2800" kern="1200" dirty="0" err="1" smtClean="0"/>
            <a:t>reinforcer</a:t>
          </a:r>
          <a:r>
            <a:rPr lang="en-US" sz="2800" kern="1200" dirty="0" smtClean="0"/>
            <a:t>?</a:t>
          </a:r>
          <a:endParaRPr lang="en-US" sz="2800" kern="1200" dirty="0"/>
        </a:p>
      </dsp:txBody>
      <dsp:txXfrm>
        <a:off x="617219" y="1584086"/>
        <a:ext cx="5495377" cy="1357788"/>
      </dsp:txXfrm>
    </dsp:sp>
    <dsp:sp modelId="{9AD7E2B7-73F5-41FD-B652-7D780E9E2B1F}">
      <dsp:nvSpPr>
        <dsp:cNvPr id="0" name=""/>
        <dsp:cNvSpPr/>
      </dsp:nvSpPr>
      <dsp:spPr>
        <a:xfrm>
          <a:off x="1234439" y="3168173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When can the student trade-in the tokens?</a:t>
          </a:r>
          <a:endParaRPr lang="en-US" sz="2800" kern="1200" dirty="0"/>
        </a:p>
      </dsp:txBody>
      <dsp:txXfrm>
        <a:off x="1234439" y="3168173"/>
        <a:ext cx="5495377" cy="1357788"/>
      </dsp:txXfrm>
    </dsp:sp>
    <dsp:sp modelId="{D3B5098E-6C3E-4573-9560-2D84B09167B6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112597" y="1029656"/>
        <a:ext cx="882562" cy="882562"/>
      </dsp:txXfrm>
    </dsp:sp>
    <dsp:sp modelId="{90D5DA51-EF24-4543-9435-10699E3EE868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/>
        </a:p>
      </dsp:txBody>
      <dsp:txXfrm>
        <a:off x="6729817" y="2604691"/>
        <a:ext cx="882562" cy="88256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151ED3-4916-49C7-A190-00E7D80064B9}">
      <dsp:nvSpPr>
        <dsp:cNvPr id="0" name=""/>
        <dsp:cNvSpPr/>
      </dsp:nvSpPr>
      <dsp:spPr>
        <a:xfrm>
          <a:off x="2895594" y="3531426"/>
          <a:ext cx="3200411" cy="283797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/>
            <a:t>Punishment</a:t>
          </a:r>
          <a:endParaRPr lang="en-US" sz="2400" b="1" kern="1200" dirty="0"/>
        </a:p>
      </dsp:txBody>
      <dsp:txXfrm>
        <a:off x="2895594" y="3531426"/>
        <a:ext cx="3200411" cy="2837973"/>
      </dsp:txXfrm>
    </dsp:sp>
    <dsp:sp modelId="{6DB7D1E8-3A81-44FA-AF22-8DE7A75B1205}">
      <dsp:nvSpPr>
        <dsp:cNvPr id="0" name=""/>
        <dsp:cNvSpPr/>
      </dsp:nvSpPr>
      <dsp:spPr>
        <a:xfrm rot="12900000">
          <a:off x="1152605" y="2968484"/>
          <a:ext cx="2180531" cy="8088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CB102-0EE4-4956-869E-E742C0D1049D}">
      <dsp:nvSpPr>
        <dsp:cNvPr id="0" name=""/>
        <dsp:cNvSpPr/>
      </dsp:nvSpPr>
      <dsp:spPr>
        <a:xfrm>
          <a:off x="1740" y="1143002"/>
          <a:ext cx="2696075" cy="32090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A consequence that decreases behavior</a:t>
          </a:r>
          <a:endParaRPr lang="en-US" sz="2800" kern="1200" dirty="0"/>
        </a:p>
      </dsp:txBody>
      <dsp:txXfrm>
        <a:off x="1740" y="1143002"/>
        <a:ext cx="2696075" cy="3209084"/>
      </dsp:txXfrm>
    </dsp:sp>
    <dsp:sp modelId="{4D7F2C75-A0D3-41C7-8C96-490DAA312DA5}">
      <dsp:nvSpPr>
        <dsp:cNvPr id="0" name=""/>
        <dsp:cNvSpPr/>
      </dsp:nvSpPr>
      <dsp:spPr>
        <a:xfrm rot="16200000">
          <a:off x="3351595" y="1849622"/>
          <a:ext cx="2288409" cy="8088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B29760-AD88-4112-8CA0-E82010E84F49}">
      <dsp:nvSpPr>
        <dsp:cNvPr id="0" name=""/>
        <dsp:cNvSpPr/>
      </dsp:nvSpPr>
      <dsp:spPr>
        <a:xfrm>
          <a:off x="3147762" y="31399"/>
          <a:ext cx="2696075" cy="21568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Can be positive or negative</a:t>
          </a:r>
          <a:endParaRPr lang="en-US" sz="2800" kern="1200" dirty="0"/>
        </a:p>
      </dsp:txBody>
      <dsp:txXfrm>
        <a:off x="3147762" y="31399"/>
        <a:ext cx="2696075" cy="2156860"/>
      </dsp:txXfrm>
    </dsp:sp>
    <dsp:sp modelId="{7A3C226B-3E9B-48CA-93F2-BCE98F605B49}">
      <dsp:nvSpPr>
        <dsp:cNvPr id="0" name=""/>
        <dsp:cNvSpPr/>
      </dsp:nvSpPr>
      <dsp:spPr>
        <a:xfrm rot="19500000">
          <a:off x="5658463" y="2968484"/>
          <a:ext cx="2180531" cy="8088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5A6FE-1B46-46BE-8434-A037DF3E4385}">
      <dsp:nvSpPr>
        <dsp:cNvPr id="0" name=""/>
        <dsp:cNvSpPr/>
      </dsp:nvSpPr>
      <dsp:spPr>
        <a:xfrm>
          <a:off x="6293784" y="1371597"/>
          <a:ext cx="2696075" cy="2751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</a:rPr>
            <a:t>Disadvantages: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</a:rPr>
            <a:t>--Withdrawal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</a:rPr>
            <a:t>--Initial increase in behavior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FFFFFF"/>
              </a:solidFill>
            </a:rPr>
            <a:t>--peer reactions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>
            <a:solidFill>
              <a:srgbClr val="FFFFFF"/>
            </a:solidFill>
          </a:endParaRPr>
        </a:p>
      </dsp:txBody>
      <dsp:txXfrm>
        <a:off x="6293784" y="1371597"/>
        <a:ext cx="2696075" cy="2751894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CF8044-4E1B-4030-B9D1-F1CBD966135D}">
      <dsp:nvSpPr>
        <dsp:cNvPr id="0" name=""/>
        <dsp:cNvSpPr/>
      </dsp:nvSpPr>
      <dsp:spPr>
        <a:xfrm rot="5400000">
          <a:off x="-360662" y="361516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 rot="5400000">
        <a:off x="-360662" y="361516"/>
        <a:ext cx="2404417" cy="1683092"/>
      </dsp:txXfrm>
    </dsp:sp>
    <dsp:sp modelId="{2F2AD386-5D1E-473D-9662-CA4804BBDAD1}">
      <dsp:nvSpPr>
        <dsp:cNvPr id="0" name=""/>
        <dsp:cNvSpPr/>
      </dsp:nvSpPr>
      <dsp:spPr>
        <a:xfrm rot="5400000">
          <a:off x="4174910" y="-2490964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200" kern="1200" dirty="0" smtClean="0"/>
            <a:t>Contingent Effort</a:t>
          </a:r>
          <a:endParaRPr lang="en-US" sz="5200" kern="1200" dirty="0"/>
        </a:p>
      </dsp:txBody>
      <dsp:txXfrm rot="5400000">
        <a:off x="4174910" y="-2490964"/>
        <a:ext cx="1562871" cy="6546507"/>
      </dsp:txXfrm>
    </dsp:sp>
    <dsp:sp modelId="{3A4EBA8E-15DE-42E3-96FF-1F41103E1FE0}">
      <dsp:nvSpPr>
        <dsp:cNvPr id="0" name=""/>
        <dsp:cNvSpPr/>
      </dsp:nvSpPr>
      <dsp:spPr>
        <a:xfrm rot="5400000">
          <a:off x="-360662" y="2481353"/>
          <a:ext cx="2404417" cy="168309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700" kern="1200" dirty="0"/>
        </a:p>
      </dsp:txBody>
      <dsp:txXfrm rot="5400000">
        <a:off x="-360662" y="2481353"/>
        <a:ext cx="2404417" cy="1683092"/>
      </dsp:txXfrm>
    </dsp:sp>
    <dsp:sp modelId="{B3748519-00DF-43B7-94B0-9AD14665B9B7}">
      <dsp:nvSpPr>
        <dsp:cNvPr id="0" name=""/>
        <dsp:cNvSpPr/>
      </dsp:nvSpPr>
      <dsp:spPr>
        <a:xfrm rot="5400000">
          <a:off x="4174910" y="-371127"/>
          <a:ext cx="1562871" cy="65465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3020" rIns="33020" bIns="33020" numCol="1" spcCol="1270" anchor="ctr" anchorCtr="0">
          <a:noAutofit/>
        </a:bodyPr>
        <a:lstStyle/>
        <a:p>
          <a:pPr marL="285750" lvl="1" indent="-285750" algn="l" defTabSz="2311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5200" kern="1200" dirty="0" smtClean="0"/>
            <a:t>Reprimand</a:t>
          </a:r>
          <a:endParaRPr lang="en-US" sz="5200" kern="1200" dirty="0"/>
        </a:p>
      </dsp:txBody>
      <dsp:txXfrm rot="5400000">
        <a:off x="4174910" y="-371127"/>
        <a:ext cx="1562871" cy="654650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B95BCED-453F-4515-9DC3-7D203C911287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5400000">
        <a:off x="-245635" y="246082"/>
        <a:ext cx="1637567" cy="1146297"/>
      </dsp:txXfrm>
    </dsp:sp>
    <dsp:sp modelId="{72D7B63E-9F9C-4E53-AC19-7CA1CD7A8C15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Define behavior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Collect data</a:t>
          </a:r>
          <a:endParaRPr lang="en-US" sz="2400" kern="1200" dirty="0"/>
        </a:p>
      </dsp:txBody>
      <dsp:txXfrm rot="5400000">
        <a:off x="4155739" y="-3008994"/>
        <a:ext cx="1064418" cy="7083302"/>
      </dsp:txXfrm>
    </dsp:sp>
    <dsp:sp modelId="{5256C134-9BFE-41D2-8FA9-65EF8779901A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5400000">
        <a:off x="-245635" y="1689832"/>
        <a:ext cx="1637567" cy="1146297"/>
      </dsp:txXfrm>
    </dsp:sp>
    <dsp:sp modelId="{0F13E55E-1EDD-4EBA-94DD-9D45E49C49F5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Determine function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Make sure reinforcement is in place</a:t>
          </a:r>
          <a:endParaRPr lang="en-US" sz="2400" kern="1200" dirty="0"/>
        </a:p>
      </dsp:txBody>
      <dsp:txXfrm rot="5400000">
        <a:off x="4155739" y="-1565244"/>
        <a:ext cx="1064418" cy="7083302"/>
      </dsp:txXfrm>
    </dsp:sp>
    <dsp:sp modelId="{935FE0BB-F89D-4936-8983-C5DFF1BAE2FF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 rot="5400000">
        <a:off x="-245635" y="3133582"/>
        <a:ext cx="1637567" cy="1146297"/>
      </dsp:txXfrm>
    </dsp:sp>
    <dsp:sp modelId="{F51BC340-9A55-428A-8048-422715669107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Implement with fidelity</a:t>
          </a:r>
          <a:endParaRPr lang="en-US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/>
            <a:t>Monitor progress</a:t>
          </a:r>
          <a:endParaRPr lang="en-US" sz="2400" kern="1200" dirty="0"/>
        </a:p>
      </dsp:txBody>
      <dsp:txXfrm rot="5400000">
        <a:off x="4155739" y="-121494"/>
        <a:ext cx="1064418" cy="7083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Times New Roman" pitchFamily="18" charset="0"/>
              </a:defRPr>
            </a:lvl1pPr>
          </a:lstStyle>
          <a:p>
            <a:fld id="{33E1ED08-E23A-4ED6-90C1-583E6395A93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065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0660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066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066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defTabSz="935038" eaLnBrk="1" hangingPunct="1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066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552" tIns="46776" rIns="93552" bIns="46776" numCol="1" anchor="b" anchorCtr="0" compatLnSpc="1">
            <a:prstTxWarp prst="textNoShape">
              <a:avLst/>
            </a:prstTxWarp>
          </a:bodyPr>
          <a:lstStyle>
            <a:lvl1pPr algn="r" defTabSz="935038" eaLnBrk="1" hangingPunct="1">
              <a:defRPr sz="1200">
                <a:latin typeface="Times New Roman" pitchFamily="18" charset="0"/>
              </a:defRPr>
            </a:lvl1pPr>
          </a:lstStyle>
          <a:p>
            <a:fld id="{1CBE7FAD-FE66-4933-A003-C8BE52B7B6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F30CD2-24F3-4211-93E8-276A741164CD}" type="slidenum">
              <a:rPr lang="en-US"/>
              <a:pPr/>
              <a:t>6</a:t>
            </a:fld>
            <a:endParaRPr lang="en-US"/>
          </a:p>
        </p:txBody>
      </p:sp>
      <p:sp>
        <p:nvSpPr>
          <p:cNvPr id="216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05DD00-4588-40DD-9470-A66657C8D485}" type="slidenum">
              <a:rPr lang="en-US"/>
              <a:pPr/>
              <a:t>14</a:t>
            </a:fld>
            <a:endParaRPr 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SzPct val="85000"/>
              <a:buFont typeface="Monotype Sorts"/>
              <a:buNone/>
            </a:pPr>
            <a:r>
              <a:rPr lang="en-US" sz="800">
                <a:latin typeface="Comic Sans MS" pitchFamily="66" charset="0"/>
              </a:rPr>
              <a:t>Identify a variety of reinforcers to offer the child so he/she does not get tired of a repeated reinforcer.</a:t>
            </a:r>
          </a:p>
          <a:p>
            <a:pPr>
              <a:spcBef>
                <a:spcPct val="50000"/>
              </a:spcBef>
              <a:buSzPct val="85000"/>
              <a:buFont typeface="Monotype Sorts"/>
              <a:buNone/>
            </a:pPr>
            <a:r>
              <a:rPr lang="en-US" sz="800">
                <a:latin typeface="Comic Sans MS" pitchFamily="66" charset="0"/>
              </a:rPr>
              <a:t>Make sure the child knows what he/she has to do to get the reinforcer.</a:t>
            </a:r>
          </a:p>
          <a:p>
            <a:pPr>
              <a:spcBef>
                <a:spcPct val="50000"/>
              </a:spcBef>
              <a:buSzPct val="85000"/>
              <a:buFont typeface="Monotype Sorts"/>
              <a:buNone/>
            </a:pPr>
            <a:r>
              <a:rPr lang="en-US" sz="800">
                <a:latin typeface="Comic Sans MS" pitchFamily="66" charset="0"/>
              </a:rPr>
              <a:t>An item may be preferred but the child may not be willing to complete a task in order to obtain the item.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C7ADF6-918E-49D2-815F-2BDF61AC028F}" type="slidenum">
              <a:rPr lang="en-US"/>
              <a:pPr/>
              <a:t>17</a:t>
            </a:fld>
            <a:endParaRPr lang="en-US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Increasing Effectiveness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Ensure the compatibility of the activity and the distractor.</a:t>
            </a:r>
          </a:p>
          <a:p>
            <a:r>
              <a:rPr lang="en-US" sz="900">
                <a:latin typeface="Comic Sans MS" pitchFamily="66" charset="0"/>
              </a:rPr>
              <a:t>Identify several preferred items.</a:t>
            </a:r>
          </a:p>
          <a:p>
            <a:r>
              <a:rPr lang="en-US"/>
              <a:t>Remember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Use new items and randomize them so they have more value because they are novel to the child.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Do not fade the distractor too quickly.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907FF7-39C6-4A17-8A59-9E5F93D8B7B6}" type="slidenum">
              <a:rPr lang="en-US"/>
              <a:pPr/>
              <a:t>20</a:t>
            </a:fld>
            <a:endParaRPr lang="en-US"/>
          </a:p>
        </p:txBody>
      </p:sp>
      <p:sp>
        <p:nvSpPr>
          <p:cNvPr id="237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Increasing Effectiveness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Maintain control of items from which the child chooses.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9C12C-1D1B-427A-95F9-D10F2F4B2E2B}" type="slidenum">
              <a:rPr lang="en-US"/>
              <a:pPr/>
              <a:t>23</a:t>
            </a:fld>
            <a:endParaRPr lang="en-US"/>
          </a:p>
        </p:txBody>
      </p:sp>
      <p:sp>
        <p:nvSpPr>
          <p:cNvPr id="240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Remember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Intermittently praise the child using words describing participation in the activity.</a:t>
            </a:r>
          </a:p>
          <a:p>
            <a:pPr>
              <a:buSzPct val="85000"/>
              <a:buFont typeface="Monotype Sorts"/>
              <a:buNone/>
            </a:pPr>
            <a:r>
              <a:rPr lang="en-US" sz="900">
                <a:latin typeface="Comic Sans MS" pitchFamily="66" charset="0"/>
              </a:rPr>
              <a:t>Be careful not to increase participation too quickly.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25F81-BEC6-4AE3-9601-5041FEF01B4A}" type="slidenum">
              <a:rPr lang="en-US"/>
              <a:pPr/>
              <a:t>24</a:t>
            </a:fld>
            <a:endParaRPr lang="en-US"/>
          </a:p>
        </p:txBody>
      </p:sp>
      <p:sp>
        <p:nvSpPr>
          <p:cNvPr id="24371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2578" tIns="45477" rIns="92578" bIns="45477"/>
          <a:lstStyle/>
          <a:p>
            <a:endParaRPr lang="en-US"/>
          </a:p>
        </p:txBody>
      </p:sp>
      <p:sp>
        <p:nvSpPr>
          <p:cNvPr id="24371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F57DF85-DA7C-46B5-A69D-EDA30274140C}" type="slidenum">
              <a:rPr lang="en-US">
                <a:latin typeface="Arial" pitchFamily="34" charset="0"/>
              </a:rPr>
              <a:pPr/>
              <a:t>37</a:t>
            </a:fld>
            <a:endParaRPr lang="en-US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72F0AC-1918-491E-9F64-1C9E0BD9D24B}" type="slidenum">
              <a:rPr lang="en-US">
                <a:latin typeface="Arial" pitchFamily="34" charset="0"/>
              </a:rPr>
              <a:pPr/>
              <a:t>44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8B9E92-0759-4053-8639-6112707EB162}" type="slidenum">
              <a:rPr lang="en-US">
                <a:latin typeface="Arial" pitchFamily="34" charset="0"/>
              </a:rPr>
              <a:pPr/>
              <a:t>46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D292BAB-1AB6-4398-A9F8-E9EF95CB0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2AC461-0B72-413A-9787-B9B7047F115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9D129AF-A2C7-44C7-87EF-9BE5DBFA5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AF2340A-E79C-482D-BAC7-AA6D87A4B9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81F92FE-C0DD-49B4-BBEE-5E3E03412D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F1DCD71-C24A-4EA0-A681-7C709C23D4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83A10E-611A-4B28-A7E1-879D18F6D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D0D3F9-E728-4042-8F5A-4A07711D4A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C64809B-7D1A-4FF7-B8AC-96BA92EBFB7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B41CA1-62C8-4160-A34C-5076A99D242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8C24ACD-5129-4D22-894D-A5DD4D7359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395B386-6030-4C5A-B3CF-131C745E12C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8EA8C95-6B83-47F8-A095-70DD66BB49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A79D85F-CEFD-4994-B200-C64B022DCC3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1489BB-5CE6-4706-971F-29FB6B11C5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46E88CA-99A9-4EFB-80CD-A2BCC6223B2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7" Type="http://schemas.openxmlformats.org/officeDocument/2006/relationships/image" Target="../media/image15.w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2286000"/>
            <a:ext cx="8001000" cy="38100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>
                <a:latin typeface="Verdana" pitchFamily="34" charset="0"/>
              </a:rPr>
              <a:t>	</a:t>
            </a:r>
            <a:r>
              <a:rPr lang="en-US" sz="4400" b="1" dirty="0"/>
              <a:t>Promoting Positive Behavior</a:t>
            </a:r>
          </a:p>
          <a:p>
            <a:pPr algn="ctr">
              <a:buFont typeface="Wingdings" pitchFamily="2" charset="2"/>
              <a:buNone/>
            </a:pPr>
            <a:endParaRPr lang="en-US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  <a:p>
            <a:endParaRPr lang="en-US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/>
            </a:r>
            <a:br>
              <a:rPr lang="en-US" sz="53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</a:br>
            <a:endParaRPr lang="en-US" sz="53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r>
              <a:rPr lang="en-US">
                <a:effectLst/>
              </a:rPr>
              <a:t>Irrelevant</a:t>
            </a:r>
          </a:p>
          <a:p>
            <a:pPr lvl="1"/>
            <a:r>
              <a:rPr lang="en-US" sz="2500">
                <a:effectLst/>
              </a:rPr>
              <a:t> Child no longer needs to use problem behaviors to achieve wants/needs</a:t>
            </a:r>
          </a:p>
          <a:p>
            <a:r>
              <a:rPr lang="en-US">
                <a:effectLst/>
              </a:rPr>
              <a:t>Ineffective</a:t>
            </a:r>
          </a:p>
          <a:p>
            <a:pPr lvl="1"/>
            <a:r>
              <a:rPr lang="en-US" sz="2500">
                <a:effectLst/>
              </a:rPr>
              <a:t> Problem behavior no longer enables the child to achieve the function of his/her behavior</a:t>
            </a:r>
          </a:p>
          <a:p>
            <a:r>
              <a:rPr lang="en-US">
                <a:effectLst/>
              </a:rPr>
              <a:t>Inefficient</a:t>
            </a:r>
          </a:p>
          <a:p>
            <a:pPr lvl="1"/>
            <a:r>
              <a:rPr lang="en-US" sz="2500">
                <a:effectLst/>
              </a:rPr>
              <a:t> Problem behaviors require much more effort and time to achieve purpose compared with acceptable behavior. </a:t>
            </a: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>
                <a:effectLst/>
              </a:rPr>
              <a:t>Make Problem Behavior Irrelevant, Ineffective, and Inefficient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 descr="calvin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28600"/>
            <a:ext cx="4759325" cy="6278563"/>
          </a:xfrm>
          <a:noFill/>
          <a:ln/>
        </p:spPr>
      </p:pic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5562600" y="1905000"/>
            <a:ext cx="3200400" cy="393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800"/>
              <a:t>History of Reinforcement</a:t>
            </a:r>
          </a:p>
          <a:p>
            <a:pPr eaLnBrk="1" hangingPunct="1"/>
            <a:endParaRPr lang="en-US" sz="2800"/>
          </a:p>
          <a:p>
            <a:pPr eaLnBrk="1" hangingPunct="1"/>
            <a:r>
              <a:rPr lang="en-US" sz="2800"/>
              <a:t>Students come to us with a long history of being reinforced for particular behaviors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9775"/>
            <a:ext cx="8229600" cy="4116388"/>
          </a:xfrm>
        </p:spPr>
        <p:txBody>
          <a:bodyPr/>
          <a:lstStyle/>
          <a:p>
            <a:r>
              <a:rPr lang="en-US" sz="2800">
                <a:effectLst/>
              </a:rPr>
              <a:t>Address immediate antecedent events in the child</a:t>
            </a:r>
            <a:r>
              <a:rPr lang="en-US" sz="2800">
                <a:effectLst/>
                <a:latin typeface="Tahoma"/>
              </a:rPr>
              <a:t>’</a:t>
            </a:r>
            <a:r>
              <a:rPr lang="en-US" sz="2800">
                <a:effectLst/>
              </a:rPr>
              <a:t>s environment that predict or trigger problem behavior.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457200"/>
            <a:ext cx="7010400" cy="1139825"/>
          </a:xfrm>
        </p:spPr>
        <p:txBody>
          <a:bodyPr/>
          <a:lstStyle/>
          <a:p>
            <a:pPr algn="l"/>
            <a:r>
              <a:rPr lang="en-US" sz="4000" b="1">
                <a:effectLst/>
              </a:rPr>
              <a:t>Antecedent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3"/>
            <a:ext cx="71628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 dirty="0">
                <a:effectLst/>
              </a:rPr>
              <a:t>Pre-specified </a:t>
            </a:r>
            <a:r>
              <a:rPr lang="en-US" sz="4000" b="1" dirty="0" err="1">
                <a:effectLst/>
              </a:rPr>
              <a:t>Reinforcers</a:t>
            </a:r>
            <a:endParaRPr lang="en-US" sz="4000" b="1" dirty="0">
              <a:effectLst/>
            </a:endParaRP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696200" cy="4525963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i="1" dirty="0"/>
              <a:t>	</a:t>
            </a:r>
            <a:r>
              <a:rPr lang="en-US" dirty="0">
                <a:effectLst/>
              </a:rPr>
              <a:t>State the </a:t>
            </a:r>
            <a:r>
              <a:rPr lang="en-US" dirty="0" err="1">
                <a:effectLst/>
              </a:rPr>
              <a:t>reinforcer</a:t>
            </a:r>
            <a:r>
              <a:rPr lang="en-US" dirty="0">
                <a:effectLst/>
              </a:rPr>
              <a:t> to be delivered prior to the completion of a task or activity in which a problem behavior occurs.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dirty="0">
              <a:effectLst/>
            </a:endParaRPr>
          </a:p>
          <a:p>
            <a:pPr>
              <a:lnSpc>
                <a:spcPct val="90000"/>
              </a:lnSpc>
              <a:buSzPct val="85000"/>
              <a:buFont typeface="Wingdings" pitchFamily="2" charset="2"/>
              <a:buNone/>
            </a:pPr>
            <a:r>
              <a:rPr lang="en-US" sz="2800" u="sng" dirty="0">
                <a:solidFill>
                  <a:schemeClr val="accent3"/>
                </a:solidFill>
                <a:effectLst/>
              </a:rPr>
              <a:t>Examples</a:t>
            </a:r>
            <a:endParaRPr lang="en-US" sz="2800" b="1" u="sng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If you will sit at the booth during dinner, we will order some ice cream.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When you finish your math worksheet you can look at the magazines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229383" name="Picture 7" descr="MCj038947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304800"/>
            <a:ext cx="1069975" cy="126841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77813"/>
            <a:ext cx="69342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>
                <a:effectLst/>
              </a:rPr>
              <a:t>Pre-specified Reinforcers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25963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400" b="1" u="sng">
                <a:effectLst/>
              </a:rPr>
              <a:t>Steps for Implementation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effectLst/>
              </a:rPr>
              <a:t>1.	Assess preferences and reinforcers.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effectLst/>
              </a:rPr>
              <a:t>	a.	Make a list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effectLst/>
              </a:rPr>
              <a:t>	b.	Observe </a:t>
            </a:r>
          </a:p>
          <a:p>
            <a:pPr>
              <a:buFont typeface="Wingdings" pitchFamily="2" charset="2"/>
              <a:buNone/>
            </a:pPr>
            <a:r>
              <a:rPr lang="en-US" sz="2400">
                <a:effectLst/>
              </a:rPr>
              <a:t>	c.	Provide Choices</a:t>
            </a:r>
          </a:p>
          <a:p>
            <a:pPr>
              <a:buFont typeface="Wingdings" pitchFamily="2" charset="2"/>
              <a:buNone/>
            </a:pPr>
            <a:endParaRPr lang="en-US" sz="2400">
              <a:effectLst/>
            </a:endParaRP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effectLst/>
              </a:rPr>
              <a:t>2. Deliver the request by stating the reinforcer to be delivered when the request is completed.	</a:t>
            </a:r>
          </a:p>
          <a:p>
            <a:pPr>
              <a:spcAft>
                <a:spcPct val="20000"/>
              </a:spcAft>
              <a:buFont typeface="Wingdings" pitchFamily="2" charset="2"/>
              <a:buNone/>
            </a:pPr>
            <a:r>
              <a:rPr lang="en-US" sz="2400">
                <a:effectLst/>
              </a:rPr>
              <a:t>3.  Child receives reinforcer AFTER engaging in and completing the activity.</a:t>
            </a:r>
          </a:p>
        </p:txBody>
      </p:sp>
      <p:pic>
        <p:nvPicPr>
          <p:cNvPr id="230415" name="Picture 15" descr="MCj0389472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0"/>
            <a:ext cx="1285875" cy="15240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3" name="Picture 5" descr="cartoon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386422" y="277813"/>
            <a:ext cx="4371155" cy="5848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304800"/>
            <a:ext cx="7239000" cy="113982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</a:rPr>
              <a:t>Preferred Activities or Objects as a Distractor</a:t>
            </a:r>
          </a:p>
        </p:txBody>
      </p:sp>
      <p:sp>
        <p:nvSpPr>
          <p:cNvPr id="2324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3657600" cy="32004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</a:t>
            </a:r>
            <a:r>
              <a:rPr lang="en-US" sz="2800">
                <a:effectLst/>
              </a:rPr>
              <a:t>Engaging a child in an activity or object to distract him/her from the event in which the child usually engages in challenging behavior.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>
              <a:effectLst/>
            </a:endParaRPr>
          </a:p>
        </p:txBody>
      </p:sp>
      <p:pic>
        <p:nvPicPr>
          <p:cNvPr id="232452" name="Picture 4" descr="MCj03979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28600"/>
            <a:ext cx="1057275" cy="1058863"/>
          </a:xfrm>
          <a:noFill/>
          <a:ln/>
        </p:spPr>
      </p:pic>
      <p:sp>
        <p:nvSpPr>
          <p:cNvPr id="232454" name="Text Box 6"/>
          <p:cNvSpPr txBox="1">
            <a:spLocks noChangeArrowheads="1"/>
          </p:cNvSpPr>
          <p:nvPr/>
        </p:nvSpPr>
        <p:spPr bwMode="auto">
          <a:xfrm>
            <a:off x="5622925" y="2246313"/>
            <a:ext cx="2911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105400" y="1981200"/>
            <a:ext cx="36576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u="sng" dirty="0">
                <a:solidFill>
                  <a:schemeClr val="accent3"/>
                </a:solidFill>
              </a:rPr>
              <a:t>Examples</a:t>
            </a:r>
          </a:p>
          <a:p>
            <a:r>
              <a:rPr lang="en-US" sz="2800" dirty="0">
                <a:solidFill>
                  <a:schemeClr val="accent3"/>
                </a:solidFill>
              </a:rPr>
              <a:t>Giving children colors to work with while waiting for dinner</a:t>
            </a:r>
            <a:r>
              <a:rPr lang="en-US" sz="2800" dirty="0" smtClean="0">
                <a:solidFill>
                  <a:schemeClr val="accent3"/>
                </a:solidFill>
              </a:rPr>
              <a:t>.</a:t>
            </a:r>
          </a:p>
          <a:p>
            <a:endParaRPr lang="en-US" sz="2800" dirty="0">
              <a:solidFill>
                <a:schemeClr val="accent3"/>
              </a:solidFill>
            </a:endParaRPr>
          </a:p>
          <a:p>
            <a:r>
              <a:rPr lang="en-US" sz="2800" dirty="0">
                <a:solidFill>
                  <a:schemeClr val="accent3"/>
                </a:solidFill>
              </a:rPr>
              <a:t>Letting a child listen to a tape recorder while riding in the car/bus.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7010400" cy="1139825"/>
          </a:xfrm>
          <a:noFill/>
          <a:ln/>
        </p:spPr>
        <p:txBody>
          <a:bodyPr lIns="90488" tIns="44450" rIns="90488" bIns="44450" anchorCtr="0">
            <a:normAutofit fontScale="90000"/>
          </a:bodyPr>
          <a:lstStyle/>
          <a:p>
            <a:r>
              <a:rPr lang="en-US" sz="4000" b="1">
                <a:effectLst/>
              </a:rPr>
              <a:t>Preferred Activities or </a:t>
            </a:r>
            <a:br>
              <a:rPr lang="en-US" sz="4000" b="1">
                <a:effectLst/>
              </a:rPr>
            </a:br>
            <a:r>
              <a:rPr lang="en-US" sz="4000" b="1">
                <a:effectLst/>
              </a:rPr>
              <a:t>Objects as a Distractor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828800"/>
            <a:ext cx="8153400" cy="4297363"/>
          </a:xfrm>
          <a:noFill/>
          <a:ln/>
        </p:spPr>
        <p:txBody>
          <a:bodyPr lIns="90488" tIns="44450" rIns="90488" bIns="44450"/>
          <a:lstStyle/>
          <a:p>
            <a:pPr>
              <a:spcBef>
                <a:spcPct val="100000"/>
              </a:spcBef>
              <a:buFont typeface="Wingdings" pitchFamily="2" charset="2"/>
              <a:buNone/>
            </a:pPr>
            <a:r>
              <a:rPr lang="en-US" sz="2800" b="1" u="sng" dirty="0">
                <a:effectLst/>
              </a:rPr>
              <a:t>Steps for Implementation</a:t>
            </a:r>
          </a:p>
          <a:p>
            <a:pPr>
              <a:lnSpc>
                <a:spcPct val="15000"/>
              </a:lnSpc>
              <a:buFont typeface="Wingdings" pitchFamily="2" charset="2"/>
              <a:buNone/>
            </a:pPr>
            <a:endParaRPr lang="en-US" sz="2800" b="1" u="sng" dirty="0">
              <a:effectLst/>
            </a:endParaRPr>
          </a:p>
          <a:p>
            <a:pPr marL="463550" indent="-354013">
              <a:spcAft>
                <a:spcPct val="30000"/>
              </a:spcAft>
              <a:buSzPct val="85000"/>
              <a:buFont typeface="Monotype Sorts"/>
              <a:buNone/>
            </a:pPr>
            <a:r>
              <a:rPr lang="en-US" sz="2800" dirty="0">
                <a:effectLst/>
              </a:rPr>
              <a:t>1.	Identify objects that are preferred.</a:t>
            </a:r>
          </a:p>
          <a:p>
            <a:pPr marL="463550" indent="-354013">
              <a:spcAft>
                <a:spcPct val="30000"/>
              </a:spcAft>
              <a:buSzPct val="85000"/>
              <a:buFont typeface="Monotype Sorts"/>
              <a:buNone/>
            </a:pPr>
            <a:r>
              <a:rPr lang="en-US" sz="2800" dirty="0">
                <a:effectLst/>
              </a:rPr>
              <a:t>2.	Identify objects that do not interfere with the target activity.</a:t>
            </a:r>
          </a:p>
          <a:p>
            <a:pPr marL="463550" indent="-354013">
              <a:buSzPct val="85000"/>
              <a:buFont typeface="Monotype Sorts"/>
              <a:buNone/>
            </a:pPr>
            <a:r>
              <a:rPr lang="en-US" sz="2800" dirty="0">
                <a:effectLst/>
              </a:rPr>
              <a:t>3.	Engage child with the preferred object before beginning target activity or at point prior to which challenging behavior will occur.</a:t>
            </a:r>
          </a:p>
        </p:txBody>
      </p:sp>
      <p:pic>
        <p:nvPicPr>
          <p:cNvPr id="233476" name="Picture 4" descr="MCj0397965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304800"/>
            <a:ext cx="1057275" cy="1058863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01" name="Picture 5" descr="cartoon1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2298156" y="277813"/>
            <a:ext cx="4547687" cy="5848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277813"/>
            <a:ext cx="60960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b="1" dirty="0">
                <a:effectLst/>
              </a:rPr>
              <a:t>Choice Making</a:t>
            </a: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800600" y="1524000"/>
            <a:ext cx="4038600" cy="4525963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None/>
            </a:pPr>
            <a:r>
              <a:rPr lang="en-US" sz="2800" b="1" u="sng" dirty="0">
                <a:solidFill>
                  <a:schemeClr val="accent3"/>
                </a:solidFill>
                <a:effectLst/>
              </a:rPr>
              <a:t>Examples</a:t>
            </a:r>
          </a:p>
          <a:p>
            <a:pPr>
              <a:lnSpc>
                <a:spcPct val="90000"/>
              </a:lnSpc>
              <a:spcAft>
                <a:spcPct val="25000"/>
              </a:spcAft>
              <a:buSzPct val="85000"/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Do you want to do the worksheet first or the reading first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SzPct val="85000"/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Do you want to brush your teeth or wash you face?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SzPct val="85000"/>
              <a:buFont typeface="Wingdings" pitchFamily="2" charset="2"/>
              <a:buChar char="ü"/>
            </a:pP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Do you want to use the markers or the crayons?</a:t>
            </a:r>
            <a:r>
              <a:rPr lang="en-US" sz="2800" dirty="0">
                <a:solidFill>
                  <a:schemeClr val="accent3"/>
                </a:solidFill>
                <a:effectLst/>
                <a:latin typeface="Tahoma"/>
              </a:rPr>
              <a:t>”</a:t>
            </a:r>
            <a:endParaRPr lang="en-US" sz="2800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235531" name="Picture 11" descr="MCj029350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457200"/>
            <a:ext cx="1825625" cy="984250"/>
          </a:xfrm>
          <a:noFill/>
          <a:ln/>
        </p:spPr>
      </p:pic>
      <p:sp>
        <p:nvSpPr>
          <p:cNvPr id="235524" name="Rectangle 4"/>
          <p:cNvSpPr>
            <a:spLocks noChangeArrowheads="1"/>
          </p:cNvSpPr>
          <p:nvPr/>
        </p:nvSpPr>
        <p:spPr bwMode="auto">
          <a:xfrm>
            <a:off x="685800" y="1905000"/>
            <a:ext cx="3276600" cy="38036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Monotype Sorts"/>
              <a:buNone/>
            </a:pPr>
            <a:r>
              <a:rPr lang="en-US" sz="2800">
                <a:latin typeface="Tahoma" pitchFamily="34" charset="0"/>
              </a:rPr>
              <a:t>Offering choices of materials to be used, components of an activity, or undesired activities when presenting a request.</a:t>
            </a:r>
          </a:p>
          <a:p>
            <a:pPr>
              <a:spcBef>
                <a:spcPct val="20000"/>
              </a:spcBef>
            </a:pPr>
            <a:endParaRPr lang="en-US" sz="2800">
              <a:latin typeface="Tahoma" pitchFamily="34" charset="0"/>
            </a:endParaRPr>
          </a:p>
          <a:p>
            <a:pPr latinLnBrk="1"/>
            <a:endParaRPr lang="en-US" sz="1400" b="1"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2057400"/>
            <a:ext cx="7543800" cy="4267200"/>
          </a:xfrm>
          <a:noFill/>
          <a:ln/>
        </p:spPr>
        <p:txBody>
          <a:bodyPr lIns="90488" tIns="44450" rIns="90488" bIns="44450"/>
          <a:lstStyle/>
          <a:p>
            <a:pPr marL="338138" indent="-338138">
              <a:lnSpc>
                <a:spcPct val="80000"/>
              </a:lnSpc>
              <a:buSzPct val="85000"/>
            </a:pPr>
            <a:r>
              <a:rPr lang="en-US" sz="2800">
                <a:effectLst/>
              </a:rPr>
              <a:t>Hitting a peer</a:t>
            </a:r>
          </a:p>
          <a:p>
            <a:pPr marL="338138" indent="-338138">
              <a:lnSpc>
                <a:spcPct val="80000"/>
              </a:lnSpc>
              <a:buFont typeface="Wingdings" pitchFamily="2" charset="2"/>
              <a:buNone/>
            </a:pPr>
            <a:r>
              <a:rPr lang="en-US" sz="2800">
                <a:effectLst/>
              </a:rPr>
              <a:t>						Teacher 							attention</a:t>
            </a:r>
          </a:p>
          <a:p>
            <a:pPr marL="338138" indent="-338138">
              <a:lnSpc>
                <a:spcPct val="80000"/>
              </a:lnSpc>
              <a:buSzPct val="85000"/>
            </a:pPr>
            <a:r>
              <a:rPr lang="en-US" sz="2800">
                <a:effectLst/>
              </a:rPr>
              <a:t>Raising his hand </a:t>
            </a:r>
          </a:p>
          <a:p>
            <a:pPr marL="338138" indent="-338138">
              <a:lnSpc>
                <a:spcPct val="80000"/>
              </a:lnSpc>
              <a:buSzPct val="85000"/>
              <a:buFont typeface="Wingdings" pitchFamily="2" charset="2"/>
              <a:buNone/>
            </a:pPr>
            <a:r>
              <a:rPr lang="en-US" sz="2800">
                <a:effectLst/>
              </a:rPr>
              <a:t>	to signal the T.</a:t>
            </a:r>
          </a:p>
          <a:p>
            <a:pPr marL="338138" indent="-338138">
              <a:lnSpc>
                <a:spcPct val="80000"/>
              </a:lnSpc>
              <a:spcAft>
                <a:spcPct val="75000"/>
              </a:spcAft>
            </a:pPr>
            <a:endParaRPr lang="en-US" sz="2800">
              <a:effectLst/>
            </a:endParaRPr>
          </a:p>
          <a:p>
            <a:pPr marL="338138" indent="-338138">
              <a:lnSpc>
                <a:spcPct val="80000"/>
              </a:lnSpc>
              <a:buSzPct val="85000"/>
              <a:buFont typeface="Wingdings" pitchFamily="2" charset="2"/>
              <a:buNone/>
            </a:pPr>
            <a:r>
              <a:rPr lang="en-US" sz="2800">
                <a:effectLst/>
              </a:rPr>
              <a:t>When two responses serve the same function they are functionally equivalent</a:t>
            </a:r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1"/>
            <a:ext cx="8229600" cy="1600199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 dirty="0">
                <a:effectLst/>
              </a:rPr>
              <a:t>What do we know about successful intervention plans?</a:t>
            </a:r>
          </a:p>
        </p:txBody>
      </p:sp>
      <p:sp>
        <p:nvSpPr>
          <p:cNvPr id="227332" name="Line 4"/>
          <p:cNvSpPr>
            <a:spLocks noChangeShapeType="1"/>
          </p:cNvSpPr>
          <p:nvPr/>
        </p:nvSpPr>
        <p:spPr bwMode="auto">
          <a:xfrm>
            <a:off x="3962400" y="2286000"/>
            <a:ext cx="1524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V="1">
            <a:off x="4191000" y="3048000"/>
            <a:ext cx="1295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77813"/>
            <a:ext cx="60198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 dirty="0">
                <a:effectLst/>
              </a:rPr>
              <a:t>Choice Making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514600"/>
            <a:ext cx="7543800" cy="3611563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800" b="1" u="sng" dirty="0">
                <a:effectLst/>
              </a:rPr>
              <a:t>Steps for Implementation:</a:t>
            </a:r>
          </a:p>
          <a:p>
            <a:pPr marL="463550" indent="-354013">
              <a:spcBef>
                <a:spcPct val="0"/>
              </a:spcBef>
              <a:spcAft>
                <a:spcPct val="45000"/>
              </a:spcAft>
              <a:buFont typeface="Monotype Sorts"/>
              <a:buNone/>
            </a:pPr>
            <a:r>
              <a:rPr lang="en-US" sz="2800" dirty="0">
                <a:effectLst/>
              </a:rPr>
              <a:t>1.	Identify activities in which choices can be offered</a:t>
            </a:r>
          </a:p>
          <a:p>
            <a:pPr marL="463550" indent="-354013">
              <a:spcBef>
                <a:spcPct val="0"/>
              </a:spcBef>
              <a:spcAft>
                <a:spcPct val="45000"/>
              </a:spcAft>
              <a:buFont typeface="Monotype Sorts"/>
              <a:buNone/>
            </a:pPr>
            <a:r>
              <a:rPr lang="en-US" sz="2800" dirty="0">
                <a:effectLst/>
              </a:rPr>
              <a:t>2.	Identify an array of choices within activity.</a:t>
            </a:r>
          </a:p>
          <a:p>
            <a:pPr marL="463550" indent="-354013">
              <a:spcBef>
                <a:spcPct val="0"/>
              </a:spcBef>
              <a:spcAft>
                <a:spcPct val="45000"/>
              </a:spcAft>
              <a:buFont typeface="Monotype Sorts"/>
              <a:buNone/>
            </a:pPr>
            <a:r>
              <a:rPr lang="en-US" sz="2800" dirty="0">
                <a:effectLst/>
              </a:rPr>
              <a:t>3.	Offer choices prior to the child engaging in challenging behavior.</a:t>
            </a:r>
          </a:p>
        </p:txBody>
      </p:sp>
      <p:pic>
        <p:nvPicPr>
          <p:cNvPr id="236553" name="Picture 9" descr="MCj0293500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457200"/>
            <a:ext cx="1825625" cy="984250"/>
          </a:xfrm>
          <a:noFill/>
          <a:ln/>
        </p:spPr>
      </p:pic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1066800" y="342900"/>
            <a:ext cx="7772400" cy="1409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6549" name="Rectangle 5"/>
          <p:cNvSpPr>
            <a:spLocks noChangeArrowheads="1"/>
          </p:cNvSpPr>
          <p:nvPr/>
        </p:nvSpPr>
        <p:spPr bwMode="auto">
          <a:xfrm>
            <a:off x="609600" y="1905000"/>
            <a:ext cx="7729538" cy="4133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949" name="Picture 5" descr="cartoon15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304800"/>
            <a:ext cx="7010400" cy="6046787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7813"/>
            <a:ext cx="71628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b="1" dirty="0">
                <a:effectLst/>
              </a:rPr>
              <a:t>Collaborative Activities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29200" y="1447800"/>
            <a:ext cx="3200400" cy="4678363"/>
          </a:xfrm>
          <a:noFill/>
          <a:ln/>
        </p:spPr>
        <p:txBody>
          <a:bodyPr lIns="90488" tIns="44450" rIns="90488" bIns="44450"/>
          <a:lstStyle/>
          <a:p>
            <a:pPr>
              <a:lnSpc>
                <a:spcPct val="90000"/>
              </a:lnSpc>
              <a:buNone/>
            </a:pPr>
            <a:r>
              <a:rPr lang="en-US" sz="2800" u="sng" dirty="0">
                <a:solidFill>
                  <a:schemeClr val="accent3"/>
                </a:solidFill>
                <a:effectLst/>
                <a:latin typeface="Comic Sans MS" pitchFamily="66" charset="0"/>
              </a:rPr>
              <a:t>Examples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sz="2800" dirty="0">
                <a:solidFill>
                  <a:schemeClr val="accent3"/>
                </a:solidFill>
                <a:effectLst/>
                <a:latin typeface="Comic Sans MS" pitchFamily="66" charset="0"/>
              </a:rPr>
              <a:t>“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If you will put up three </a:t>
            </a:r>
            <a:r>
              <a:rPr lang="en-US" sz="2800" dirty="0" err="1">
                <a:solidFill>
                  <a:schemeClr val="accent3"/>
                </a:solidFill>
                <a:effectLst/>
              </a:rPr>
              <a:t>legos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, I will put up three </a:t>
            </a:r>
            <a:r>
              <a:rPr lang="en-US" sz="2800" dirty="0" err="1">
                <a:solidFill>
                  <a:schemeClr val="accent3"/>
                </a:solidFill>
                <a:effectLst/>
              </a:rPr>
              <a:t>legos</a:t>
            </a:r>
            <a:r>
              <a:rPr lang="en-US" sz="2800" dirty="0">
                <a:solidFill>
                  <a:schemeClr val="accent3"/>
                </a:solidFill>
                <a:effectLst/>
              </a:rPr>
              <a:t>.”</a:t>
            </a:r>
          </a:p>
          <a:p>
            <a:pPr>
              <a:lnSpc>
                <a:spcPct val="90000"/>
              </a:lnSpc>
              <a:spcAft>
                <a:spcPct val="15000"/>
              </a:spcAft>
            </a:pPr>
            <a:r>
              <a:rPr lang="en-US" sz="2800" dirty="0">
                <a:solidFill>
                  <a:schemeClr val="accent3"/>
                </a:solidFill>
                <a:effectLst/>
              </a:rPr>
              <a:t>“If you do the first three problems, I will do the next one.”</a:t>
            </a:r>
            <a:endParaRPr lang="en-US" sz="2800" b="1" dirty="0">
              <a:solidFill>
                <a:schemeClr val="accent3"/>
              </a:solidFill>
              <a:effectLst/>
            </a:endParaRPr>
          </a:p>
        </p:txBody>
      </p:sp>
      <p:pic>
        <p:nvPicPr>
          <p:cNvPr id="78853" name="Picture 5" descr="MCj039631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81000"/>
            <a:ext cx="892175" cy="898525"/>
          </a:xfrm>
          <a:noFill/>
          <a:ln/>
        </p:spPr>
      </p:pic>
      <p:sp>
        <p:nvSpPr>
          <p:cNvPr id="78852" name="Rectangle 4"/>
          <p:cNvSpPr>
            <a:spLocks noChangeArrowheads="1"/>
          </p:cNvSpPr>
          <p:nvPr/>
        </p:nvSpPr>
        <p:spPr bwMode="auto">
          <a:xfrm>
            <a:off x="609600" y="1752600"/>
            <a:ext cx="3276600" cy="3505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marL="346075" indent="-346075">
              <a:buClr>
                <a:schemeClr val="accent2"/>
              </a:buClr>
              <a:buSzPct val="85000"/>
              <a:buFont typeface="Monotype Sorts"/>
              <a:buNone/>
            </a:pPr>
            <a:r>
              <a:rPr lang="en-US" sz="2800" b="1" i="1"/>
              <a:t>	</a:t>
            </a:r>
            <a:r>
              <a:rPr lang="en-US" sz="2800"/>
              <a:t>Sharing the responsibilities of the task or activity in which a child typically exhibits challenging behaviors.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77813"/>
            <a:ext cx="7315200" cy="1139825"/>
          </a:xfrm>
          <a:noFill/>
          <a:ln/>
        </p:spPr>
        <p:txBody>
          <a:bodyPr lIns="90488" tIns="44450" rIns="90488" bIns="44450" anchorCtr="0"/>
          <a:lstStyle/>
          <a:p>
            <a:r>
              <a:rPr lang="en-US" sz="4000" b="1" dirty="0">
                <a:effectLst/>
              </a:rPr>
              <a:t>Collaborative Activities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25963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400" b="1" u="sng" dirty="0">
                <a:effectLst/>
              </a:rPr>
              <a:t>Steps for Implementation</a:t>
            </a:r>
          </a:p>
          <a:p>
            <a:pPr marL="463550" indent="-354013">
              <a:buFont typeface="Monotype Sorts"/>
              <a:buNone/>
            </a:pPr>
            <a:r>
              <a:rPr lang="en-US" sz="2400" dirty="0">
                <a:effectLst/>
              </a:rPr>
              <a:t>1.	Identify activity.</a:t>
            </a:r>
          </a:p>
          <a:p>
            <a:pPr marL="463550" indent="-354013">
              <a:lnSpc>
                <a:spcPct val="45000"/>
              </a:lnSpc>
              <a:buFont typeface="Wingdings" pitchFamily="2" charset="2"/>
              <a:buNone/>
            </a:pPr>
            <a:endParaRPr lang="en-US" sz="2400" dirty="0">
              <a:effectLst/>
            </a:endParaRPr>
          </a:p>
          <a:p>
            <a:pPr marL="463550" indent="-354013">
              <a:buFont typeface="Monotype Sorts"/>
              <a:buNone/>
            </a:pPr>
            <a:r>
              <a:rPr lang="en-US" sz="2400" dirty="0">
                <a:effectLst/>
              </a:rPr>
              <a:t>2.	Split the responsibilities of the task.</a:t>
            </a:r>
          </a:p>
          <a:p>
            <a:pPr marL="463550" indent="-354013">
              <a:lnSpc>
                <a:spcPct val="45000"/>
              </a:lnSpc>
              <a:buFont typeface="Wingdings" pitchFamily="2" charset="2"/>
              <a:buNone/>
            </a:pPr>
            <a:endParaRPr lang="en-US" sz="2400" dirty="0">
              <a:effectLst/>
            </a:endParaRPr>
          </a:p>
          <a:p>
            <a:pPr marL="463550" indent="-354013">
              <a:buFont typeface="Monotype Sorts"/>
              <a:buNone/>
            </a:pPr>
            <a:r>
              <a:rPr lang="en-US" sz="2400" dirty="0">
                <a:effectLst/>
              </a:rPr>
              <a:t>3.	Prior to the child</a:t>
            </a:r>
            <a:r>
              <a:rPr lang="en-US" sz="2400" dirty="0">
                <a:effectLst/>
                <a:latin typeface="Tahoma"/>
              </a:rPr>
              <a:t>’</a:t>
            </a:r>
            <a:r>
              <a:rPr lang="en-US" sz="2400" dirty="0">
                <a:effectLst/>
              </a:rPr>
              <a:t>s engaging in challenging behavior, present the task demand in a collaborative fashion.</a:t>
            </a:r>
          </a:p>
          <a:p>
            <a:pPr>
              <a:spcBef>
                <a:spcPct val="150000"/>
              </a:spcBef>
              <a:buFont typeface="Wingdings" pitchFamily="2" charset="2"/>
              <a:buNone/>
            </a:pPr>
            <a:r>
              <a:rPr lang="en-US" sz="2400" dirty="0">
                <a:effectLst/>
              </a:rPr>
              <a:t>NOTE:  This intervention is effective for those children that engage in challenging behavior to escape from an activity and obtain attention. </a:t>
            </a:r>
          </a:p>
        </p:txBody>
      </p:sp>
      <p:pic>
        <p:nvPicPr>
          <p:cNvPr id="239620" name="Picture 4" descr="MCj039631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457200"/>
            <a:ext cx="892175" cy="89852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277813"/>
            <a:ext cx="7086600" cy="1139825"/>
          </a:xfrm>
          <a:noFill/>
          <a:ln/>
        </p:spPr>
        <p:txBody>
          <a:bodyPr lIns="90488" tIns="44450" rIns="90488" bIns="44450" anchorCtr="0">
            <a:normAutofit fontScale="90000"/>
          </a:bodyPr>
          <a:lstStyle/>
          <a:p>
            <a:r>
              <a:rPr lang="en-US" sz="3800" b="1" dirty="0">
                <a:effectLst/>
              </a:rPr>
              <a:t>Tolerance for Delay of </a:t>
            </a:r>
            <a:br>
              <a:rPr lang="en-US" sz="3800" b="1" dirty="0">
                <a:effectLst/>
              </a:rPr>
            </a:br>
            <a:r>
              <a:rPr lang="en-US" sz="3800" b="1" dirty="0">
                <a:effectLst/>
              </a:rPr>
              <a:t>Reinforcement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81600" y="1600200"/>
            <a:ext cx="3505200" cy="4525963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sz="3600" i="1" dirty="0">
                <a:effectLst/>
                <a:latin typeface="Bookman Old Style" pitchFamily="18" charset="0"/>
              </a:rPr>
              <a:t>	</a:t>
            </a:r>
            <a:r>
              <a:rPr lang="en-US" sz="2400" i="1" dirty="0">
                <a:solidFill>
                  <a:schemeClr val="accent3"/>
                </a:solidFill>
                <a:effectLst/>
              </a:rPr>
              <a:t>Examples</a:t>
            </a:r>
            <a:endParaRPr lang="en-US" sz="2400" b="1" i="1" dirty="0">
              <a:solidFill>
                <a:schemeClr val="accent3"/>
              </a:solidFill>
              <a:effectLst/>
            </a:endParaRP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accent3"/>
                </a:solidFill>
                <a:effectLst/>
              </a:rPr>
              <a:t>At the lunch table, the child begins to get fidgety.  Mom says, “Two more bites.”</a:t>
            </a:r>
          </a:p>
          <a:p>
            <a:pPr>
              <a:lnSpc>
                <a:spcPct val="90000"/>
              </a:lnSpc>
              <a:spcAft>
                <a:spcPct val="25000"/>
              </a:spcAft>
              <a:buFont typeface="Wingdings" pitchFamily="2" charset="2"/>
              <a:buChar char="ü"/>
            </a:pPr>
            <a:r>
              <a:rPr lang="en-US" sz="2400" dirty="0">
                <a:solidFill>
                  <a:schemeClr val="accent3"/>
                </a:solidFill>
                <a:effectLst/>
              </a:rPr>
              <a:t>Dad sees someone and stops to talk, Margaret starts to complain that she wants to leave, Dad  says, “One more minute.”</a:t>
            </a:r>
          </a:p>
        </p:txBody>
      </p:sp>
      <p:pic>
        <p:nvPicPr>
          <p:cNvPr id="242692" name="Picture 4" descr="MCj028120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81000" y="381000"/>
            <a:ext cx="1358900" cy="1570038"/>
          </a:xfrm>
          <a:noFill/>
          <a:ln/>
        </p:spPr>
      </p:pic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1143000" y="2057400"/>
            <a:ext cx="3124200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/>
              <a:t>Teaching the child to (a) stay engaged in a task/activity, or (b) wait for a desired object for longer periods of time.</a:t>
            </a:r>
          </a:p>
          <a:p>
            <a:endParaRPr lang="en-US" sz="2800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77813"/>
            <a:ext cx="7010400" cy="1139825"/>
          </a:xfrm>
          <a:noFill/>
          <a:ln/>
        </p:spPr>
        <p:txBody>
          <a:bodyPr lIns="90488" tIns="44450" rIns="90488" bIns="44450" anchorCtr="0">
            <a:normAutofit fontScale="90000"/>
          </a:bodyPr>
          <a:lstStyle/>
          <a:p>
            <a:r>
              <a:rPr lang="en-US" sz="4000" b="1">
                <a:effectLst/>
              </a:rPr>
              <a:t>Tolerance for Delay of Reinforcement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09800"/>
            <a:ext cx="8153400" cy="4191000"/>
          </a:xfrm>
          <a:noFill/>
          <a:ln/>
        </p:spPr>
        <p:txBody>
          <a:bodyPr lIns="90488" tIns="44450" rIns="90488" bIns="44450"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 dirty="0">
                <a:effectLst/>
              </a:rPr>
              <a:t>Steps for Implementation</a:t>
            </a:r>
            <a:endParaRPr lang="en-US" sz="2800" b="1" dirty="0">
              <a:effectLst/>
            </a:endParaRP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800" dirty="0">
              <a:solidFill>
                <a:schemeClr val="accent1"/>
              </a:solidFill>
              <a:effectLst/>
            </a:endParaRPr>
          </a:p>
          <a:p>
            <a:pPr marL="463550" indent="-354013">
              <a:lnSpc>
                <a:spcPct val="90000"/>
              </a:lnSpc>
              <a:spcBef>
                <a:spcPct val="75000"/>
              </a:spcBef>
              <a:buFont typeface="Monotype Sorts"/>
              <a:buNone/>
            </a:pPr>
            <a:r>
              <a:rPr lang="en-US" sz="2800" dirty="0">
                <a:effectLst/>
              </a:rPr>
              <a:t>1.	Identify the situation</a:t>
            </a:r>
          </a:p>
          <a:p>
            <a:pPr marL="463550" indent="-354013">
              <a:lnSpc>
                <a:spcPct val="90000"/>
              </a:lnSpc>
              <a:spcBef>
                <a:spcPct val="75000"/>
              </a:spcBef>
              <a:buFont typeface="Monotype Sorts"/>
              <a:buNone/>
            </a:pPr>
            <a:r>
              <a:rPr lang="en-US" sz="2800" dirty="0">
                <a:effectLst/>
              </a:rPr>
              <a:t>2.	Identify the shortest amount of time that the child will wait before exhibiting behavior. (CTP)</a:t>
            </a:r>
          </a:p>
          <a:p>
            <a:pPr marL="463550" indent="-354013">
              <a:lnSpc>
                <a:spcPct val="90000"/>
              </a:lnSpc>
              <a:spcBef>
                <a:spcPct val="75000"/>
              </a:spcBef>
              <a:buFont typeface="Monotype Sorts"/>
              <a:buNone/>
            </a:pPr>
            <a:r>
              <a:rPr lang="en-US" sz="2800" dirty="0">
                <a:effectLst/>
              </a:rPr>
              <a:t>3.	Choose a delay signal and a release signal.</a:t>
            </a:r>
          </a:p>
          <a:p>
            <a:pPr marL="463550" indent="-354013">
              <a:lnSpc>
                <a:spcPct val="90000"/>
              </a:lnSpc>
              <a:spcBef>
                <a:spcPct val="75000"/>
              </a:spcBef>
              <a:buFont typeface="Monotype Sorts"/>
              <a:buNone/>
            </a:pPr>
            <a:r>
              <a:rPr lang="en-US" sz="2800" dirty="0">
                <a:effectLst/>
              </a:rPr>
              <a:t>4.	Engage the child in the activity.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2800" dirty="0">
              <a:effectLst/>
            </a:endParaRPr>
          </a:p>
        </p:txBody>
      </p:sp>
      <p:pic>
        <p:nvPicPr>
          <p:cNvPr id="244740" name="Picture 4" descr="MCj028120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1187450" cy="13716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77813"/>
            <a:ext cx="6781800" cy="1139825"/>
          </a:xfrm>
          <a:noFill/>
          <a:ln/>
        </p:spPr>
        <p:txBody>
          <a:bodyPr lIns="90488" tIns="44450" rIns="90488" bIns="44450" anchorCtr="0">
            <a:normAutofit fontScale="90000"/>
          </a:bodyPr>
          <a:lstStyle/>
          <a:p>
            <a:r>
              <a:rPr lang="en-US" sz="3800" b="1" dirty="0">
                <a:effectLst/>
              </a:rPr>
              <a:t>Tolerance for Delay of Reinforcement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924800" cy="4343400"/>
          </a:xfrm>
          <a:noFill/>
          <a:ln/>
        </p:spPr>
        <p:txBody>
          <a:bodyPr lIns="90488" tIns="44450" rIns="90488" bIns="44450"/>
          <a:lstStyle/>
          <a:p>
            <a:pPr>
              <a:buFont typeface="Wingdings" pitchFamily="2" charset="2"/>
              <a:buNone/>
            </a:pPr>
            <a:r>
              <a:rPr lang="en-US" sz="2400" b="1" u="sng" dirty="0">
                <a:effectLst/>
              </a:rPr>
              <a:t>Steps for Implementation (cont.)</a:t>
            </a:r>
            <a:endParaRPr lang="en-US" sz="2400" b="1" u="sng" dirty="0">
              <a:solidFill>
                <a:schemeClr val="accent1"/>
              </a:solidFill>
              <a:effectLst/>
            </a:endParaRPr>
          </a:p>
          <a:p>
            <a:pPr>
              <a:lnSpc>
                <a:spcPct val="50000"/>
              </a:lnSpc>
              <a:buFont typeface="Wingdings" pitchFamily="2" charset="2"/>
              <a:buNone/>
            </a:pPr>
            <a:endParaRPr lang="en-US" sz="2400" b="1" u="sng" dirty="0">
              <a:effectLst/>
            </a:endParaRPr>
          </a:p>
          <a:p>
            <a:pPr marL="463550" indent="-354013">
              <a:spcBef>
                <a:spcPct val="40000"/>
              </a:spcBef>
              <a:buFont typeface="Monotype Sorts"/>
              <a:buNone/>
            </a:pPr>
            <a:r>
              <a:rPr lang="en-US" sz="2400" dirty="0">
                <a:effectLst/>
              </a:rPr>
              <a:t>5.	Deliver the delay signal prior to the critical time period.</a:t>
            </a:r>
          </a:p>
          <a:p>
            <a:pPr marL="463550" indent="-354013">
              <a:spcBef>
                <a:spcPct val="40000"/>
              </a:spcBef>
              <a:buFont typeface="Monotype Sorts"/>
              <a:buNone/>
            </a:pPr>
            <a:r>
              <a:rPr lang="en-US" sz="2400" dirty="0">
                <a:effectLst/>
              </a:rPr>
              <a:t>6.	Continue engagement for a short time longer.</a:t>
            </a:r>
          </a:p>
          <a:p>
            <a:pPr marL="463550" indent="-354013">
              <a:spcBef>
                <a:spcPct val="40000"/>
              </a:spcBef>
              <a:buFont typeface="Monotype Sorts"/>
              <a:buNone/>
            </a:pPr>
            <a:r>
              <a:rPr lang="en-US" sz="2400" dirty="0">
                <a:effectLst/>
              </a:rPr>
              <a:t>7.	Deliver a release signal and reinforcement (e.g., release student from task, deliver requested object/tangible).</a:t>
            </a:r>
          </a:p>
          <a:p>
            <a:pPr marL="463550" indent="-354013">
              <a:spcBef>
                <a:spcPct val="40000"/>
              </a:spcBef>
              <a:buFont typeface="Monotype Sorts"/>
              <a:buNone/>
            </a:pPr>
            <a:r>
              <a:rPr lang="en-US" sz="2400" dirty="0">
                <a:effectLst/>
              </a:rPr>
              <a:t>8.	Gradually increase time child has to wait between signal and delivery of activity/object</a:t>
            </a:r>
          </a:p>
        </p:txBody>
      </p:sp>
      <p:pic>
        <p:nvPicPr>
          <p:cNvPr id="245764" name="Picture 4" descr="MCj0281206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381000"/>
            <a:ext cx="1120775" cy="12954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277813"/>
            <a:ext cx="6324600" cy="113982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  <a:cs typeface="Times New Roman" pitchFamily="18" charset="0"/>
              </a:rPr>
              <a:t>High‑Probability Requests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2133600"/>
            <a:ext cx="8153400" cy="12192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800">
                <a:effectLst/>
                <a:cs typeface="Times New Roman" pitchFamily="18" charset="0"/>
              </a:rPr>
              <a:t>A set of simple requests delivered just prior to a request in which the child typically does not comply.</a:t>
            </a:r>
          </a:p>
          <a:p>
            <a:pPr marL="0" indent="0">
              <a:buFont typeface="Wingdings" pitchFamily="2" charset="2"/>
              <a:buNone/>
            </a:pPr>
            <a:endParaRPr lang="en-US" sz="2800">
              <a:effectLst/>
              <a:latin typeface="Comic Sans MS" pitchFamily="66" charset="0"/>
              <a:cs typeface="Times New Roman" pitchFamily="18" charset="0"/>
            </a:endParaRPr>
          </a:p>
          <a:p>
            <a:pPr marL="0" indent="0">
              <a:buFont typeface="Wingdings" pitchFamily="2" charset="2"/>
              <a:buNone/>
            </a:pPr>
            <a:endParaRPr lang="en-US" sz="200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86068" name="Picture 52" descr="MCj031245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304800"/>
            <a:ext cx="1544638" cy="1766888"/>
          </a:xfrm>
          <a:noFill/>
          <a:ln/>
        </p:spPr>
      </p:pic>
      <p:grpSp>
        <p:nvGrpSpPr>
          <p:cNvPr id="86020" name="Group 4"/>
          <p:cNvGrpSpPr>
            <a:grpSpLocks/>
          </p:cNvGrpSpPr>
          <p:nvPr/>
        </p:nvGrpSpPr>
        <p:grpSpPr bwMode="auto">
          <a:xfrm>
            <a:off x="1524000" y="3657600"/>
            <a:ext cx="5870575" cy="2747963"/>
            <a:chOff x="-3" y="-3"/>
            <a:chExt cx="3698" cy="1731"/>
          </a:xfrm>
        </p:grpSpPr>
        <p:grpSp>
          <p:nvGrpSpPr>
            <p:cNvPr id="86021" name="Group 5"/>
            <p:cNvGrpSpPr>
              <a:grpSpLocks/>
            </p:cNvGrpSpPr>
            <p:nvPr/>
          </p:nvGrpSpPr>
          <p:grpSpPr bwMode="auto">
            <a:xfrm>
              <a:off x="0" y="0"/>
              <a:ext cx="3692" cy="1725"/>
              <a:chOff x="0" y="0"/>
              <a:chExt cx="3692" cy="1725"/>
            </a:xfrm>
          </p:grpSpPr>
          <p:grpSp>
            <p:nvGrpSpPr>
              <p:cNvPr id="86022" name="Group 6"/>
              <p:cNvGrpSpPr>
                <a:grpSpLocks/>
              </p:cNvGrpSpPr>
              <p:nvPr/>
            </p:nvGrpSpPr>
            <p:grpSpPr bwMode="auto">
              <a:xfrm>
                <a:off x="0" y="0"/>
                <a:ext cx="1137" cy="345"/>
                <a:chOff x="0" y="0"/>
                <a:chExt cx="1137" cy="345"/>
              </a:xfrm>
            </p:grpSpPr>
            <p:sp>
              <p:nvSpPr>
                <p:cNvPr id="86023" name="Rectangle 7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24" name="Rectangle 8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25" name="Group 9"/>
              <p:cNvGrpSpPr>
                <a:grpSpLocks/>
              </p:cNvGrpSpPr>
              <p:nvPr/>
            </p:nvGrpSpPr>
            <p:grpSpPr bwMode="auto">
              <a:xfrm>
                <a:off x="1137" y="0"/>
                <a:ext cx="1130" cy="345"/>
                <a:chOff x="1137" y="0"/>
                <a:chExt cx="1130" cy="345"/>
              </a:xfrm>
            </p:grpSpPr>
            <p:sp>
              <p:nvSpPr>
                <p:cNvPr id="86026" name="Rectangle 10"/>
                <p:cNvSpPr>
                  <a:spLocks noChangeArrowheads="1"/>
                </p:cNvSpPr>
                <p:nvPr/>
              </p:nvSpPr>
              <p:spPr bwMode="auto">
                <a:xfrm>
                  <a:off x="1180" y="0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Child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27" name="Rectangle 11"/>
                <p:cNvSpPr>
                  <a:spLocks noChangeArrowheads="1"/>
                </p:cNvSpPr>
                <p:nvPr/>
              </p:nvSpPr>
              <p:spPr bwMode="auto">
                <a:xfrm>
                  <a:off x="1137" y="0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28" name="Group 12"/>
              <p:cNvGrpSpPr>
                <a:grpSpLocks/>
              </p:cNvGrpSpPr>
              <p:nvPr/>
            </p:nvGrpSpPr>
            <p:grpSpPr bwMode="auto">
              <a:xfrm>
                <a:off x="2267" y="0"/>
                <a:ext cx="1425" cy="345"/>
                <a:chOff x="2267" y="0"/>
                <a:chExt cx="1425" cy="345"/>
              </a:xfrm>
            </p:grpSpPr>
            <p:sp>
              <p:nvSpPr>
                <p:cNvPr id="86029" name="Rectangle 13"/>
                <p:cNvSpPr>
                  <a:spLocks noChangeArrowheads="1"/>
                </p:cNvSpPr>
                <p:nvPr/>
              </p:nvSpPr>
              <p:spPr bwMode="auto">
                <a:xfrm>
                  <a:off x="2310" y="0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pPr algn="ctr"/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Consequences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pPr algn="ctr"/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30" name="Rectangle 14"/>
                <p:cNvSpPr>
                  <a:spLocks noChangeArrowheads="1"/>
                </p:cNvSpPr>
                <p:nvPr/>
              </p:nvSpPr>
              <p:spPr bwMode="auto">
                <a:xfrm>
                  <a:off x="2267" y="0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31" name="Group 15"/>
              <p:cNvGrpSpPr>
                <a:grpSpLocks/>
              </p:cNvGrpSpPr>
              <p:nvPr/>
            </p:nvGrpSpPr>
            <p:grpSpPr bwMode="auto">
              <a:xfrm>
                <a:off x="0" y="345"/>
                <a:ext cx="1137" cy="345"/>
                <a:chOff x="0" y="345"/>
                <a:chExt cx="1137" cy="345"/>
              </a:xfrm>
            </p:grpSpPr>
            <p:sp>
              <p:nvSpPr>
                <p:cNvPr id="86032" name="Rectangle 16"/>
                <p:cNvSpPr>
                  <a:spLocks noChangeArrowheads="1"/>
                </p:cNvSpPr>
                <p:nvPr/>
              </p:nvSpPr>
              <p:spPr bwMode="auto">
                <a:xfrm>
                  <a:off x="43" y="345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Alan, give me five.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33" name="Rectangle 17"/>
                <p:cNvSpPr>
                  <a:spLocks noChangeArrowheads="1"/>
                </p:cNvSpPr>
                <p:nvPr/>
              </p:nvSpPr>
              <p:spPr bwMode="auto">
                <a:xfrm>
                  <a:off x="0" y="345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34" name="Group 18"/>
              <p:cNvGrpSpPr>
                <a:grpSpLocks/>
              </p:cNvGrpSpPr>
              <p:nvPr/>
            </p:nvGrpSpPr>
            <p:grpSpPr bwMode="auto">
              <a:xfrm>
                <a:off x="1137" y="345"/>
                <a:ext cx="1130" cy="345"/>
                <a:chOff x="1137" y="345"/>
                <a:chExt cx="1130" cy="345"/>
              </a:xfrm>
            </p:grpSpPr>
            <p:sp>
              <p:nvSpPr>
                <p:cNvPr id="86035" name="Rectangle 19"/>
                <p:cNvSpPr>
                  <a:spLocks noChangeArrowheads="1"/>
                </p:cNvSpPr>
                <p:nvPr/>
              </p:nvSpPr>
              <p:spPr bwMode="auto">
                <a:xfrm>
                  <a:off x="1180" y="345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Gives five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36" name="Rectangle 20"/>
                <p:cNvSpPr>
                  <a:spLocks noChangeArrowheads="1"/>
                </p:cNvSpPr>
                <p:nvPr/>
              </p:nvSpPr>
              <p:spPr bwMode="auto">
                <a:xfrm>
                  <a:off x="1137" y="345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37" name="Group 21"/>
              <p:cNvGrpSpPr>
                <a:grpSpLocks/>
              </p:cNvGrpSpPr>
              <p:nvPr/>
            </p:nvGrpSpPr>
            <p:grpSpPr bwMode="auto">
              <a:xfrm>
                <a:off x="2267" y="345"/>
                <a:ext cx="1425" cy="345"/>
                <a:chOff x="2267" y="345"/>
                <a:chExt cx="1425" cy="345"/>
              </a:xfrm>
            </p:grpSpPr>
            <p:sp>
              <p:nvSpPr>
                <p:cNvPr id="86038" name="Rectangle 22"/>
                <p:cNvSpPr>
                  <a:spLocks noChangeArrowheads="1"/>
                </p:cNvSpPr>
                <p:nvPr/>
              </p:nvSpPr>
              <p:spPr bwMode="auto">
                <a:xfrm>
                  <a:off x="2310" y="345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 gives praise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39" name="Rectangle 23"/>
                <p:cNvSpPr>
                  <a:spLocks noChangeArrowheads="1"/>
                </p:cNvSpPr>
                <p:nvPr/>
              </p:nvSpPr>
              <p:spPr bwMode="auto">
                <a:xfrm>
                  <a:off x="2267" y="345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40" name="Group 24"/>
              <p:cNvGrpSpPr>
                <a:grpSpLocks/>
              </p:cNvGrpSpPr>
              <p:nvPr/>
            </p:nvGrpSpPr>
            <p:grpSpPr bwMode="auto">
              <a:xfrm>
                <a:off x="0" y="690"/>
                <a:ext cx="1137" cy="345"/>
                <a:chOff x="0" y="690"/>
                <a:chExt cx="1137" cy="345"/>
              </a:xfrm>
            </p:grpSpPr>
            <p:sp>
              <p:nvSpPr>
                <p:cNvPr id="86041" name="Rectangle 25"/>
                <p:cNvSpPr>
                  <a:spLocks noChangeArrowheads="1"/>
                </p:cNvSpPr>
                <p:nvPr/>
              </p:nvSpPr>
              <p:spPr bwMode="auto">
                <a:xfrm>
                  <a:off x="43" y="690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Touch your ears.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42" name="Rectangle 26"/>
                <p:cNvSpPr>
                  <a:spLocks noChangeArrowheads="1"/>
                </p:cNvSpPr>
                <p:nvPr/>
              </p:nvSpPr>
              <p:spPr bwMode="auto">
                <a:xfrm>
                  <a:off x="0" y="690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43" name="Group 27"/>
              <p:cNvGrpSpPr>
                <a:grpSpLocks/>
              </p:cNvGrpSpPr>
              <p:nvPr/>
            </p:nvGrpSpPr>
            <p:grpSpPr bwMode="auto">
              <a:xfrm>
                <a:off x="1137" y="690"/>
                <a:ext cx="1130" cy="345"/>
                <a:chOff x="1137" y="690"/>
                <a:chExt cx="1130" cy="345"/>
              </a:xfrm>
            </p:grpSpPr>
            <p:sp>
              <p:nvSpPr>
                <p:cNvPr id="86044" name="Rectangle 28"/>
                <p:cNvSpPr>
                  <a:spLocks noChangeArrowheads="1"/>
                </p:cNvSpPr>
                <p:nvPr/>
              </p:nvSpPr>
              <p:spPr bwMode="auto">
                <a:xfrm>
                  <a:off x="1180" y="690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Touches ear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45" name="Rectangle 29"/>
                <p:cNvSpPr>
                  <a:spLocks noChangeArrowheads="1"/>
                </p:cNvSpPr>
                <p:nvPr/>
              </p:nvSpPr>
              <p:spPr bwMode="auto">
                <a:xfrm>
                  <a:off x="1137" y="690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46" name="Group 30"/>
              <p:cNvGrpSpPr>
                <a:grpSpLocks/>
              </p:cNvGrpSpPr>
              <p:nvPr/>
            </p:nvGrpSpPr>
            <p:grpSpPr bwMode="auto">
              <a:xfrm>
                <a:off x="2267" y="690"/>
                <a:ext cx="1425" cy="345"/>
                <a:chOff x="2267" y="690"/>
                <a:chExt cx="1425" cy="345"/>
              </a:xfrm>
            </p:grpSpPr>
            <p:sp>
              <p:nvSpPr>
                <p:cNvPr id="86047" name="Rectangle 31"/>
                <p:cNvSpPr>
                  <a:spLocks noChangeArrowheads="1"/>
                </p:cNvSpPr>
                <p:nvPr/>
              </p:nvSpPr>
              <p:spPr bwMode="auto">
                <a:xfrm>
                  <a:off x="2310" y="690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 gives praise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48" name="Rectangle 32"/>
                <p:cNvSpPr>
                  <a:spLocks noChangeArrowheads="1"/>
                </p:cNvSpPr>
                <p:nvPr/>
              </p:nvSpPr>
              <p:spPr bwMode="auto">
                <a:xfrm>
                  <a:off x="2267" y="690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49" name="Group 33"/>
              <p:cNvGrpSpPr>
                <a:grpSpLocks/>
              </p:cNvGrpSpPr>
              <p:nvPr/>
            </p:nvGrpSpPr>
            <p:grpSpPr bwMode="auto">
              <a:xfrm>
                <a:off x="0" y="1035"/>
                <a:ext cx="1137" cy="345"/>
                <a:chOff x="0" y="1035"/>
                <a:chExt cx="1137" cy="345"/>
              </a:xfrm>
            </p:grpSpPr>
            <p:sp>
              <p:nvSpPr>
                <p:cNvPr id="86050" name="Rectangle 34"/>
                <p:cNvSpPr>
                  <a:spLocks noChangeArrowheads="1"/>
                </p:cNvSpPr>
                <p:nvPr/>
              </p:nvSpPr>
              <p:spPr bwMode="auto">
                <a:xfrm>
                  <a:off x="43" y="1035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What is on your shirt?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51" name="Rectangle 35"/>
                <p:cNvSpPr>
                  <a:spLocks noChangeArrowheads="1"/>
                </p:cNvSpPr>
                <p:nvPr/>
              </p:nvSpPr>
              <p:spPr bwMode="auto">
                <a:xfrm>
                  <a:off x="0" y="1035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52" name="Group 36"/>
              <p:cNvGrpSpPr>
                <a:grpSpLocks/>
              </p:cNvGrpSpPr>
              <p:nvPr/>
            </p:nvGrpSpPr>
            <p:grpSpPr bwMode="auto">
              <a:xfrm>
                <a:off x="1137" y="1035"/>
                <a:ext cx="1130" cy="345"/>
                <a:chOff x="1137" y="1035"/>
                <a:chExt cx="1130" cy="345"/>
              </a:xfrm>
            </p:grpSpPr>
            <p:sp>
              <p:nvSpPr>
                <p:cNvPr id="86053" name="Rectangle 37"/>
                <p:cNvSpPr>
                  <a:spLocks noChangeArrowheads="1"/>
                </p:cNvSpPr>
                <p:nvPr/>
              </p:nvSpPr>
              <p:spPr bwMode="auto">
                <a:xfrm>
                  <a:off x="1180" y="1035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Says “Batman”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54" name="Rectangle 38"/>
                <p:cNvSpPr>
                  <a:spLocks noChangeArrowheads="1"/>
                </p:cNvSpPr>
                <p:nvPr/>
              </p:nvSpPr>
              <p:spPr bwMode="auto">
                <a:xfrm>
                  <a:off x="1137" y="1035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55" name="Group 39"/>
              <p:cNvGrpSpPr>
                <a:grpSpLocks/>
              </p:cNvGrpSpPr>
              <p:nvPr/>
            </p:nvGrpSpPr>
            <p:grpSpPr bwMode="auto">
              <a:xfrm>
                <a:off x="2267" y="1035"/>
                <a:ext cx="1425" cy="345"/>
                <a:chOff x="2267" y="1035"/>
                <a:chExt cx="1425" cy="345"/>
              </a:xfrm>
            </p:grpSpPr>
            <p:sp>
              <p:nvSpPr>
                <p:cNvPr id="86056" name="Rectangle 40"/>
                <p:cNvSpPr>
                  <a:spLocks noChangeArrowheads="1"/>
                </p:cNvSpPr>
                <p:nvPr/>
              </p:nvSpPr>
              <p:spPr bwMode="auto">
                <a:xfrm>
                  <a:off x="2310" y="1035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  gives praise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57" name="Rectangle 41"/>
                <p:cNvSpPr>
                  <a:spLocks noChangeArrowheads="1"/>
                </p:cNvSpPr>
                <p:nvPr/>
              </p:nvSpPr>
              <p:spPr bwMode="auto">
                <a:xfrm>
                  <a:off x="2267" y="1035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58" name="Group 42"/>
              <p:cNvGrpSpPr>
                <a:grpSpLocks/>
              </p:cNvGrpSpPr>
              <p:nvPr/>
            </p:nvGrpSpPr>
            <p:grpSpPr bwMode="auto">
              <a:xfrm>
                <a:off x="0" y="1380"/>
                <a:ext cx="1137" cy="345"/>
                <a:chOff x="0" y="1380"/>
                <a:chExt cx="1137" cy="345"/>
              </a:xfrm>
            </p:grpSpPr>
            <p:sp>
              <p:nvSpPr>
                <p:cNvPr id="86059" name="Rectangle 43"/>
                <p:cNvSpPr>
                  <a:spLocks noChangeArrowheads="1"/>
                </p:cNvSpPr>
                <p:nvPr/>
              </p:nvSpPr>
              <p:spPr bwMode="auto">
                <a:xfrm>
                  <a:off x="43" y="1380"/>
                  <a:ext cx="1051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-68241" bIns="0"/>
                <a:lstStyle/>
                <a:p>
                  <a:r>
                    <a:rPr lang="en-US" sz="1600">
                      <a:latin typeface="Times New Roman" pitchFamily="18" charset="0"/>
                      <a:cs typeface="Times New Roman" pitchFamily="18" charset="0"/>
                    </a:rPr>
                    <a:t>Sit in your chair.</a:t>
                  </a:r>
                  <a:endParaRPr lang="en-US" sz="1600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60" name="Rectangle 44"/>
                <p:cNvSpPr>
                  <a:spLocks noChangeArrowheads="1"/>
                </p:cNvSpPr>
                <p:nvPr/>
              </p:nvSpPr>
              <p:spPr bwMode="auto">
                <a:xfrm>
                  <a:off x="0" y="1380"/>
                  <a:ext cx="1137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61" name="Group 45"/>
              <p:cNvGrpSpPr>
                <a:grpSpLocks/>
              </p:cNvGrpSpPr>
              <p:nvPr/>
            </p:nvGrpSpPr>
            <p:grpSpPr bwMode="auto">
              <a:xfrm>
                <a:off x="1137" y="1380"/>
                <a:ext cx="1130" cy="345"/>
                <a:chOff x="1137" y="1380"/>
                <a:chExt cx="1130" cy="345"/>
              </a:xfrm>
            </p:grpSpPr>
            <p:sp>
              <p:nvSpPr>
                <p:cNvPr id="86062" name="Rectangle 46"/>
                <p:cNvSpPr>
                  <a:spLocks noChangeArrowheads="1"/>
                </p:cNvSpPr>
                <p:nvPr/>
              </p:nvSpPr>
              <p:spPr bwMode="auto">
                <a:xfrm>
                  <a:off x="1180" y="1380"/>
                  <a:ext cx="1044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Sits in chair.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1600">
                    <a:latin typeface="Times New Roman" pitchFamily="18" charset="0"/>
                  </a:endParaRPr>
                </a:p>
              </p:txBody>
            </p:sp>
            <p:sp>
              <p:nvSpPr>
                <p:cNvPr id="86063" name="Rectangle 47"/>
                <p:cNvSpPr>
                  <a:spLocks noChangeArrowheads="1"/>
                </p:cNvSpPr>
                <p:nvPr/>
              </p:nvSpPr>
              <p:spPr bwMode="auto">
                <a:xfrm>
                  <a:off x="1137" y="1380"/>
                  <a:ext cx="1130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6064" name="Group 48"/>
              <p:cNvGrpSpPr>
                <a:grpSpLocks/>
              </p:cNvGrpSpPr>
              <p:nvPr/>
            </p:nvGrpSpPr>
            <p:grpSpPr bwMode="auto">
              <a:xfrm>
                <a:off x="2267" y="1380"/>
                <a:ext cx="1425" cy="345"/>
                <a:chOff x="2267" y="1380"/>
                <a:chExt cx="1425" cy="345"/>
              </a:xfrm>
            </p:grpSpPr>
            <p:sp>
              <p:nvSpPr>
                <p:cNvPr id="8606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10" y="1380"/>
                  <a:ext cx="1339" cy="3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lIns="0" tIns="0" rIns="0" bIns="0"/>
                <a:lstStyle/>
                <a:p>
                  <a:r>
                    <a:rPr lang="en-US" sz="1600" b="1">
                      <a:latin typeface="Times New Roman" pitchFamily="18" charset="0"/>
                      <a:cs typeface="Times New Roman" pitchFamily="18" charset="0"/>
                    </a:rPr>
                    <a:t>Teacher  gives praise</a:t>
                  </a:r>
                  <a:endParaRPr lang="en-US" sz="1600" b="1" u="sng">
                    <a:latin typeface="Times New Roman" pitchFamily="18" charset="0"/>
                    <a:cs typeface="Times New Roman" pitchFamily="18" charset="0"/>
                  </a:endParaRPr>
                </a:p>
                <a:p>
                  <a:endParaRPr lang="en-US" sz="2400">
                    <a:latin typeface="Times New Roman" pitchFamily="18" charset="0"/>
                  </a:endParaRPr>
                </a:p>
              </p:txBody>
            </p:sp>
            <p:sp>
              <p:nvSpPr>
                <p:cNvPr id="86066" name="Rectangle 50"/>
                <p:cNvSpPr>
                  <a:spLocks noChangeArrowheads="1"/>
                </p:cNvSpPr>
                <p:nvPr/>
              </p:nvSpPr>
              <p:spPr bwMode="auto">
                <a:xfrm>
                  <a:off x="2267" y="1380"/>
                  <a:ext cx="1425" cy="34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86067" name="Rectangle 51"/>
            <p:cNvSpPr>
              <a:spLocks noChangeArrowheads="1"/>
            </p:cNvSpPr>
            <p:nvPr/>
          </p:nvSpPr>
          <p:spPr bwMode="auto">
            <a:xfrm>
              <a:off x="-3" y="-3"/>
              <a:ext cx="3698" cy="173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81000"/>
            <a:ext cx="6858000" cy="113982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  <a:cs typeface="Times New Roman" pitchFamily="18" charset="0"/>
              </a:rPr>
              <a:t>High‑Probability</a:t>
            </a:r>
            <a:br>
              <a:rPr lang="en-US" sz="4000" b="1">
                <a:effectLst/>
                <a:cs typeface="Times New Roman" pitchFamily="18" charset="0"/>
              </a:rPr>
            </a:br>
            <a:r>
              <a:rPr lang="en-US" sz="4000" b="1">
                <a:effectLst/>
                <a:cs typeface="Times New Roman" pitchFamily="18" charset="0"/>
              </a:rPr>
              <a:t>Requests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0"/>
            <a:ext cx="8077200" cy="4038600"/>
          </a:xfrm>
        </p:spPr>
        <p:txBody>
          <a:bodyPr/>
          <a:lstStyle/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  <a:cs typeface="Times New Roman" pitchFamily="18" charset="0"/>
              </a:rPr>
              <a:t>Identify those requests that the child typically will complete. These tasks should be easy and quick to complete (High‑p requests)</a:t>
            </a:r>
            <a:r>
              <a:rPr lang="en-US" sz="2400">
                <a:effectLst/>
              </a:rPr>
              <a:t> </a:t>
            </a:r>
          </a:p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</a:rPr>
              <a:t>Identify those requests in which the learner will not complete</a:t>
            </a:r>
          </a:p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</a:rPr>
              <a:t>Validate those requests.</a:t>
            </a:r>
          </a:p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</a:rPr>
              <a:t>Deliver three high-p requests immediately prior to delivering the low-p request.</a:t>
            </a:r>
          </a:p>
          <a:p>
            <a:pPr marL="336550" indent="-336550">
              <a:buFont typeface="Monotype Sorts"/>
              <a:buAutoNum type="arabicPeriod"/>
            </a:pPr>
            <a:r>
              <a:rPr lang="en-US" sz="2400">
                <a:effectLst/>
              </a:rPr>
              <a:t>Provide some type of feedback (i.e., praise, gesture, tangible)</a:t>
            </a:r>
          </a:p>
          <a:p>
            <a:pPr marL="336550" indent="-336550">
              <a:buFont typeface="Wingdings" pitchFamily="2" charset="2"/>
              <a:buNone/>
            </a:pPr>
            <a:endParaRPr lang="en-US" sz="2400">
              <a:effectLst/>
            </a:endParaRPr>
          </a:p>
        </p:txBody>
      </p:sp>
      <p:pic>
        <p:nvPicPr>
          <p:cNvPr id="87044" name="Picture 4" descr="MCj0312458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81000"/>
            <a:ext cx="1398588" cy="16002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334962"/>
          </a:xfrm>
        </p:spPr>
        <p:txBody>
          <a:bodyPr>
            <a:normAutofit fontScale="90000"/>
          </a:bodyPr>
          <a:lstStyle/>
          <a:p>
            <a:r>
              <a:rPr lang="en-US" sz="1600" dirty="0" smtClean="0">
                <a:latin typeface="Comic Sans MS" pitchFamily="66" charset="0"/>
              </a:rPr>
              <a:t>Hypothesis Statement</a:t>
            </a:r>
            <a:endParaRPr lang="en-US" sz="1600" dirty="0">
              <a:latin typeface="Comic Sans MS" pitchFamily="66" charset="0"/>
            </a:endParaRPr>
          </a:p>
        </p:txBody>
      </p:sp>
      <p:graphicFrame>
        <p:nvGraphicFramePr>
          <p:cNvPr id="137271" name="Group 55"/>
          <p:cNvGraphicFramePr>
            <a:graphicFrameLocks noGrp="1"/>
          </p:cNvGraphicFramePr>
          <p:nvPr/>
        </p:nvGraphicFramePr>
        <p:xfrm>
          <a:off x="1219200" y="1485900"/>
          <a:ext cx="6705600" cy="4319589"/>
        </p:xfrm>
        <a:graphic>
          <a:graphicData uri="http://schemas.openxmlformats.org/drawingml/2006/table">
            <a:tbl>
              <a:tblPr/>
              <a:tblGrid>
                <a:gridCol w="1524000"/>
                <a:gridCol w="1676400"/>
                <a:gridCol w="1752600"/>
                <a:gridCol w="1752600"/>
              </a:tblGrid>
              <a:tr h="214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 Events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Antecedent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Skill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Consequence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8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481328"/>
            <a:ext cx="8458200" cy="50718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http://depts.washington.edu/stppbs/index.html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562600" cy="1139825"/>
          </a:xfrm>
        </p:spPr>
        <p:txBody>
          <a:bodyPr/>
          <a:lstStyle/>
          <a:p>
            <a:r>
              <a:rPr lang="en-US" b="1">
                <a:effectLst/>
              </a:rPr>
              <a:t>Teaching Strategies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362200"/>
            <a:ext cx="7467600" cy="3763963"/>
          </a:xfrm>
        </p:spPr>
        <p:txBody>
          <a:bodyPr/>
          <a:lstStyle/>
          <a:p>
            <a:r>
              <a:rPr lang="en-US" sz="2800">
                <a:effectLst/>
              </a:rPr>
              <a:t>Address the communication, social, and adaptive living skill deficits and needs of children with disabilities.</a:t>
            </a:r>
          </a:p>
          <a:p>
            <a:endParaRPr lang="en-US" sz="2800">
              <a:effectLst/>
            </a:endParaRPr>
          </a:p>
          <a:p>
            <a:r>
              <a:rPr lang="en-US" sz="2800">
                <a:effectLst/>
              </a:rPr>
              <a:t>Strategies are linked to the skill deficits that are associated with the occurrence of problem behavior.</a:t>
            </a:r>
            <a:r>
              <a:rPr lang="en-US" sz="2800"/>
              <a:t> </a:t>
            </a:r>
          </a:p>
        </p:txBody>
      </p:sp>
      <p:pic>
        <p:nvPicPr>
          <p:cNvPr id="61444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381000"/>
            <a:ext cx="2489200" cy="2112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6324600" cy="11398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</a:rPr>
              <a:t>Strategies Teaching Replacement Behavior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667000"/>
            <a:ext cx="8153400" cy="34591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>
                <a:effectLst/>
              </a:rPr>
              <a:t>General Rules for Implementing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effectLst/>
              </a:rPr>
              <a:t>Do not continue to reinforce the problem behavior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effectLst/>
              </a:rPr>
              <a:t>Minimize the probability that a problem behavior will occur prior to the acceptable communicative response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effectLst/>
              </a:rPr>
              <a:t>If possible, select a new response that is already part of the child’s existing repertoire.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400">
                <a:effectLst/>
              </a:rPr>
              <a:t>Try to incorporate the natural maintaining contingencies offered by the natural environment</a:t>
            </a:r>
          </a:p>
        </p:txBody>
      </p:sp>
      <p:pic>
        <p:nvPicPr>
          <p:cNvPr id="89094" name="Picture 6" descr="MCj02316370000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228600"/>
            <a:ext cx="2044700" cy="173513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553200" cy="1139825"/>
          </a:xfrm>
        </p:spPr>
        <p:txBody>
          <a:bodyPr>
            <a:normAutofit fontScale="90000"/>
          </a:bodyPr>
          <a:lstStyle/>
          <a:p>
            <a:r>
              <a:rPr lang="en-US" b="1">
                <a:effectLst/>
              </a:rPr>
              <a:t>Teaching a Requesting Response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72400" cy="4144963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800">
                <a:effectLst/>
              </a:rPr>
              <a:t>A socially acceptable request to: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800">
                <a:effectLst/>
              </a:rPr>
              <a:t>withdraw from an uncompleted task with the expectation of returning (requesting a break)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800">
                <a:effectLst/>
              </a:rPr>
              <a:t>gain someone’s attention (request attention)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800">
                <a:effectLst/>
              </a:rPr>
              <a:t>gain someone’s assistance from someone (request assistance)</a:t>
            </a:r>
          </a:p>
          <a:p>
            <a:pPr>
              <a:lnSpc>
                <a:spcPct val="90000"/>
              </a:lnSpc>
              <a:spcBef>
                <a:spcPct val="10000"/>
              </a:spcBef>
              <a:spcAft>
                <a:spcPct val="50000"/>
              </a:spcAft>
            </a:pPr>
            <a:r>
              <a:rPr lang="en-US" sz="2800">
                <a:effectLst/>
              </a:rPr>
              <a:t>solicit praise or confirmation of completed work (request a work break)</a:t>
            </a:r>
          </a:p>
        </p:txBody>
      </p:sp>
      <p:pic>
        <p:nvPicPr>
          <p:cNvPr id="90116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86600" y="381000"/>
            <a:ext cx="1803400" cy="1530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5562600" cy="1139825"/>
          </a:xfrm>
        </p:spPr>
        <p:txBody>
          <a:bodyPr>
            <a:normAutofit fontScale="90000"/>
          </a:bodyPr>
          <a:lstStyle/>
          <a:p>
            <a:r>
              <a:rPr lang="en-US" sz="4000" b="1">
                <a:effectLst/>
              </a:rPr>
              <a:t>Teaching a Requesting Response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81200"/>
            <a:ext cx="7772400" cy="4144963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400" b="1" u="sng">
                <a:effectLst/>
              </a:rPr>
              <a:t>Steps for implementation</a:t>
            </a:r>
            <a:r>
              <a:rPr lang="en-US" sz="2400" b="1" i="1" u="sng">
                <a:effectLst/>
              </a:rPr>
              <a:t> </a:t>
            </a:r>
          </a:p>
          <a:p>
            <a:pPr marL="609600" indent="-609600">
              <a:lnSpc>
                <a:spcPct val="90000"/>
              </a:lnSpc>
              <a:spcBef>
                <a:spcPct val="35000"/>
              </a:spcBef>
              <a:spcAft>
                <a:spcPct val="50000"/>
              </a:spcAft>
              <a:buFont typeface="Monotype Sorts"/>
              <a:buAutoNum type="arabicPeriod"/>
            </a:pPr>
            <a:r>
              <a:rPr lang="en-US" sz="2400">
                <a:effectLst/>
              </a:rPr>
              <a:t>Determine how long the child will stay with the task before engaging in the problem behavior</a:t>
            </a:r>
          </a:p>
          <a:p>
            <a:pPr marL="609600" indent="-609600">
              <a:lnSpc>
                <a:spcPct val="90000"/>
              </a:lnSpc>
              <a:spcBef>
                <a:spcPct val="35000"/>
              </a:spcBef>
              <a:spcAft>
                <a:spcPct val="50000"/>
              </a:spcAft>
              <a:buFont typeface="Monotype Sorts"/>
              <a:buAutoNum type="arabicPeriod"/>
            </a:pPr>
            <a:r>
              <a:rPr lang="en-US" sz="2400">
                <a:effectLst/>
              </a:rPr>
              <a:t>Just prior to arriving at this point, provide the child with the event to match the specific request you are trying to teach (escape, assistance, attention).</a:t>
            </a:r>
          </a:p>
          <a:p>
            <a:pPr marL="609600" indent="-609600">
              <a:lnSpc>
                <a:spcPct val="90000"/>
              </a:lnSpc>
              <a:spcBef>
                <a:spcPct val="35000"/>
              </a:spcBef>
              <a:spcAft>
                <a:spcPct val="50000"/>
              </a:spcAft>
              <a:buFont typeface="Monotype Sorts"/>
              <a:buNone/>
            </a:pPr>
            <a:r>
              <a:rPr lang="en-US" sz="2400">
                <a:effectLst/>
              </a:rPr>
              <a:t>	For example, if you are trying to teach the child to request a break, immediately prior to the point in which problem behavior usually exists, release the child from the task.</a:t>
            </a:r>
          </a:p>
        </p:txBody>
      </p:sp>
      <p:pic>
        <p:nvPicPr>
          <p:cNvPr id="91140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0" y="304800"/>
            <a:ext cx="1955800" cy="16605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553200" cy="1139825"/>
          </a:xfrm>
        </p:spPr>
        <p:txBody>
          <a:bodyPr>
            <a:normAutofit fontScale="90000"/>
          </a:bodyPr>
          <a:lstStyle/>
          <a:p>
            <a:r>
              <a:rPr lang="en-US" b="1">
                <a:effectLst/>
              </a:rPr>
              <a:t>Teaching a Requesting Response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7244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>
                <a:effectLst/>
              </a:rPr>
              <a:t>Steps for implementation (cont.)</a:t>
            </a:r>
          </a:p>
          <a:p>
            <a:pPr marL="609600" indent="-609600">
              <a:lnSpc>
                <a:spcPct val="80000"/>
              </a:lnSpc>
              <a:buFont typeface="Wingdings" pitchFamily="2" charset="2"/>
              <a:buNone/>
            </a:pPr>
            <a:endParaRPr lang="en-US" sz="2400" b="1" u="sng">
              <a:effectLst/>
            </a:endParaRP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Monotype Sorts"/>
              <a:buAutoNum type="arabicPeriod" startAt="3"/>
            </a:pPr>
            <a:r>
              <a:rPr lang="en-US" sz="2400">
                <a:effectLst/>
              </a:rPr>
              <a:t>Once the task has been associated with reinforcement (release from the task), prompt the child to request at the critical point before problem behavior occurs. 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Monotype Sorts"/>
              <a:buAutoNum type="arabicPeriod" startAt="3"/>
            </a:pPr>
            <a:r>
              <a:rPr lang="en-US" sz="2400">
                <a:effectLst/>
              </a:rPr>
              <a:t>After a correct response, the child should be immediately provided the action to match the response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Monotype Sorts"/>
              <a:buAutoNum type="arabicPeriod" startAt="3"/>
            </a:pPr>
            <a:r>
              <a:rPr lang="en-US" sz="2400">
                <a:effectLst/>
              </a:rPr>
              <a:t>Over time, fade the prompts necessary for the  child to make the desired request.</a:t>
            </a:r>
          </a:p>
          <a:p>
            <a:pPr marL="609600" indent="-609600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  <a:buFont typeface="Monotype Sorts"/>
              <a:buAutoNum type="arabicPeriod" startAt="3"/>
            </a:pPr>
            <a:r>
              <a:rPr lang="en-US" sz="2400">
                <a:effectLst/>
              </a:rPr>
              <a:t>If the child begins to use the communicative response earlier, establish additional conditions.</a:t>
            </a:r>
          </a:p>
        </p:txBody>
      </p:sp>
      <p:pic>
        <p:nvPicPr>
          <p:cNvPr id="92164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304800"/>
            <a:ext cx="1574800" cy="1336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477000" cy="1139825"/>
          </a:xfrm>
        </p:spPr>
        <p:txBody>
          <a:bodyPr>
            <a:normAutofit fontScale="90000"/>
          </a:bodyPr>
          <a:lstStyle/>
          <a:p>
            <a:r>
              <a:rPr lang="en-US" b="1">
                <a:effectLst/>
              </a:rPr>
              <a:t>Teaching a Rejecting Response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752600"/>
            <a:ext cx="8305800" cy="4525963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sz="2800">
                <a:effectLst/>
              </a:rPr>
              <a:t>A socially acceptable response to avoid contact with an undesired activity, person, or object.</a:t>
            </a:r>
          </a:p>
          <a:p>
            <a:pPr>
              <a:buFont typeface="Wingdings" pitchFamily="2" charset="2"/>
              <a:buNone/>
            </a:pPr>
            <a:endParaRPr lang="en-US" sz="2800">
              <a:effectLst/>
            </a:endParaRPr>
          </a:p>
          <a:p>
            <a:r>
              <a:rPr lang="en-US" sz="2800">
                <a:effectLst/>
              </a:rPr>
              <a:t>When given brussels sprouts at dinner, Karen says “Don’t like,” and they are removed.</a:t>
            </a:r>
          </a:p>
          <a:p>
            <a:pPr>
              <a:buFont typeface="Wingdings" pitchFamily="2" charset="2"/>
              <a:buNone/>
            </a:pPr>
            <a:endParaRPr lang="en-US" sz="2800">
              <a:effectLst/>
            </a:endParaRPr>
          </a:p>
          <a:p>
            <a:r>
              <a:rPr lang="en-US" sz="2800">
                <a:effectLst/>
              </a:rPr>
              <a:t>Right before gym time, Ryan signs “all done” and does not have to go to gym.</a:t>
            </a:r>
          </a:p>
          <a:p>
            <a:pPr>
              <a:buFont typeface="Wingdings" pitchFamily="2" charset="2"/>
              <a:buNone/>
            </a:pPr>
            <a:endParaRPr lang="en-US" sz="2800">
              <a:effectLst/>
            </a:endParaRPr>
          </a:p>
          <a:p>
            <a:pPr>
              <a:buFont typeface="Wingdings" pitchFamily="2" charset="2"/>
              <a:buNone/>
            </a:pPr>
            <a:endParaRPr lang="en-US" sz="2800">
              <a:latin typeface="Comic Sans MS" pitchFamily="66" charset="0"/>
            </a:endParaRPr>
          </a:p>
        </p:txBody>
      </p:sp>
      <p:pic>
        <p:nvPicPr>
          <p:cNvPr id="93188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91400" y="304800"/>
            <a:ext cx="1498600" cy="1271588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6781800" cy="1139825"/>
          </a:xfrm>
        </p:spPr>
        <p:txBody>
          <a:bodyPr>
            <a:normAutofit fontScale="90000"/>
          </a:bodyPr>
          <a:lstStyle/>
          <a:p>
            <a:r>
              <a:rPr lang="en-US" b="1">
                <a:effectLst/>
              </a:rPr>
              <a:t>Teaching a Rejecting Response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 b="1" u="sng">
                <a:effectLst/>
              </a:rPr>
              <a:t>Steps for implementation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en-US" sz="2800">
                <a:effectLst/>
              </a:rPr>
              <a:t>Identify the earliest possible at which the child attends to the approach of the undesired event without engaging in problem behavior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en-US" sz="2800">
                <a:effectLst/>
              </a:rPr>
              <a:t>Reinforce the absence of problem behavior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en-US" sz="2800">
                <a:effectLst/>
              </a:rPr>
              <a:t>Prompt or model the desired response in the presence of the undesired event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en-US" sz="2800">
                <a:effectLst/>
              </a:rPr>
              <a:t>Shape successfully better approximations or gradually reduce the child’s reliance on prompts.</a:t>
            </a:r>
          </a:p>
          <a:p>
            <a:pPr marL="609600" indent="-609600">
              <a:lnSpc>
                <a:spcPct val="90000"/>
              </a:lnSpc>
              <a:buFont typeface="Monotype Sorts"/>
              <a:buAutoNum type="arabicPeriod"/>
            </a:pPr>
            <a:r>
              <a:rPr lang="en-US" sz="2800">
                <a:effectLst/>
              </a:rPr>
              <a:t>Insure that rejecting is used conditionally</a:t>
            </a:r>
          </a:p>
        </p:txBody>
      </p:sp>
      <p:pic>
        <p:nvPicPr>
          <p:cNvPr id="94212" name="Picture 4" descr="MCj0231637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315200" y="228600"/>
            <a:ext cx="1574800" cy="133667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>
              <a:solidFill>
                <a:srgbClr val="FFFFFF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838200" y="838200"/>
          <a:ext cx="75438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3"/>
                </a:solidFill>
                <a:effectLst/>
              </a:rPr>
              <a:t>What are some challenges to these interventions?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  <a:effectLst/>
              </a:rPr>
              <a:t>Consequences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52400" y="1219200"/>
          <a:ext cx="89154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Analyze the data --- determine the function.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Develop hypothesis statements.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Identify a situation in which you can consistently implement an intervention.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Based on that situation or problem behavior (hypothesis), menu a variety interventions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Choose one set of interventions</a:t>
            </a:r>
          </a:p>
          <a:p>
            <a:pPr marL="457200" indent="-514350">
              <a:spcBef>
                <a:spcPts val="1200"/>
              </a:spcBef>
              <a:buFont typeface="+mj-lt"/>
              <a:buAutoNum type="arabicPeriod"/>
            </a:pPr>
            <a:r>
              <a:rPr lang="en-US" sz="2800" dirty="0">
                <a:effectLst/>
              </a:rPr>
              <a:t>Make sure that you have buy in</a:t>
            </a:r>
          </a:p>
        </p:txBody>
      </p:sp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effectLst/>
              </a:rPr>
              <a:t>Positive Behavior Support Plan</a:t>
            </a:r>
            <a:r>
              <a:rPr lang="en-US" dirty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228600"/>
          <a:ext cx="8991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Reward </a:t>
            </a:r>
            <a:r>
              <a:rPr lang="en-US" dirty="0" err="1" smtClean="0">
                <a:solidFill>
                  <a:schemeClr val="accent3"/>
                </a:solidFill>
              </a:rPr>
              <a:t>vs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err="1" smtClean="0">
                <a:solidFill>
                  <a:schemeClr val="accent3"/>
                </a:solidFill>
              </a:rPr>
              <a:t>Reinforcer</a:t>
            </a:r>
            <a:endParaRPr lang="en-US" dirty="0" smtClean="0">
              <a:solidFill>
                <a:schemeClr val="accent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9154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/>
                </a:solidFill>
              </a:rPr>
              <a:t>Token </a:t>
            </a:r>
            <a:r>
              <a:rPr lang="en-US" dirty="0" err="1" smtClean="0">
                <a:solidFill>
                  <a:schemeClr val="accent3"/>
                </a:solidFill>
              </a:rPr>
              <a:t>Reinforcer</a:t>
            </a:r>
            <a:endParaRPr lang="en-US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228600"/>
          <a:ext cx="89916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3975"/>
            <a:r>
              <a:rPr lang="en-US" b="1" dirty="0" smtClean="0">
                <a:solidFill>
                  <a:schemeClr val="accent3"/>
                </a:solidFill>
              </a:rPr>
              <a:t>Adding a Punisher</a:t>
            </a:r>
          </a:p>
        </p:txBody>
      </p:sp>
      <p:pic>
        <p:nvPicPr>
          <p:cNvPr id="18436" name="Picture 2" descr="C:\Documents and Settings\pbond\Local Settings\Temporary Internet Files\Content.IE5\F4BLE4I9\MCj0432677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1524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C:\Documents and Settings\pbond\Local Settings\Temporary Internet Files\Content.IE5\F4BLE4I9\MCj0432677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34290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Implementing a Punisher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3" name="Title 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</p:spPr>
        <p:txBody>
          <a:bodyPr/>
          <a:lstStyle/>
          <a:p>
            <a:pPr marL="53975"/>
            <a:r>
              <a:rPr lang="en-US" b="1" dirty="0" smtClean="0">
                <a:solidFill>
                  <a:schemeClr val="accent3"/>
                </a:solidFill>
              </a:rPr>
              <a:t>Removing a </a:t>
            </a:r>
            <a:r>
              <a:rPr lang="en-US" b="1" dirty="0" err="1" smtClean="0">
                <a:solidFill>
                  <a:schemeClr val="accent3"/>
                </a:solidFill>
              </a:rPr>
              <a:t>Reinforcer</a:t>
            </a:r>
            <a:endParaRPr lang="en-US" b="1" dirty="0" smtClean="0">
              <a:solidFill>
                <a:schemeClr val="accent3"/>
              </a:solidFill>
            </a:endParaRPr>
          </a:p>
        </p:txBody>
      </p:sp>
      <p:pic>
        <p:nvPicPr>
          <p:cNvPr id="20484" name="Picture 2" descr="C:\Documents and Settings\pbond\Local Settings\Temporary Internet Files\Content.IE5\F4BLE4I9\MCj0432677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1600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2" descr="C:\Documents and Settings\pbond\Local Settings\Temporary Internet Files\Content.IE5\F4BLE4I9\MCj0432677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274320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2" descr="C:\Documents and Settings\pbond\Local Settings\Temporary Internet Files\Content.IE5\F4BLE4I9\MCj0432677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3810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pbond\Local Settings\Temporary Internet Files\Content.IE5\F4BLE4I9\MCj043267700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4800" y="4953000"/>
            <a:ext cx="1066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Time Out From Positive Reinforcement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295400"/>
          <a:ext cx="8991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b="1" dirty="0" smtClean="0">
                <a:solidFill>
                  <a:schemeClr val="accent3"/>
                </a:solidFill>
              </a:rPr>
              <a:t>Extinction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991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accent3"/>
                </a:solidFill>
              </a:rPr>
              <a:t>Loss of Privilege—Response Cost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143000"/>
          <a:ext cx="8991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3556" name="Picture 3" descr="C:\Documents and Settings\pbond\Local Settings\Temporary Internet Files\Content.IE5\2UYP5FRU\MCj040594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524000"/>
            <a:ext cx="1851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3" descr="C:\Documents and Settings\pbond\Local Settings\Temporary Internet Files\Content.IE5\2UYP5FRU\MCj04059420000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114800"/>
            <a:ext cx="18510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6925"/>
          </a:xfrm>
        </p:spPr>
        <p:txBody>
          <a:bodyPr/>
          <a:lstStyle/>
          <a:p>
            <a:r>
              <a:rPr lang="en-US" b="1" dirty="0">
                <a:effectLst/>
                <a:latin typeface="Calibri" pitchFamily="34" charset="0"/>
              </a:rPr>
              <a:t>Hypothesis Development</a:t>
            </a:r>
          </a:p>
        </p:txBody>
      </p:sp>
      <p:graphicFrame>
        <p:nvGraphicFramePr>
          <p:cNvPr id="45091" name="Group 35"/>
          <p:cNvGraphicFramePr>
            <a:graphicFrameLocks noGrp="1"/>
          </p:cNvGraphicFramePr>
          <p:nvPr>
            <p:ph type="tbl" idx="1"/>
          </p:nvPr>
        </p:nvGraphicFramePr>
        <p:xfrm>
          <a:off x="838200" y="1524000"/>
          <a:ext cx="7772400" cy="4588510"/>
        </p:xfrm>
        <a:graphic>
          <a:graphicData uri="http://schemas.openxmlformats.org/drawingml/2006/table">
            <a:tbl>
              <a:tblPr/>
              <a:tblGrid>
                <a:gridCol w="2667000"/>
                <a:gridCol w="2514600"/>
                <a:gridCol w="2590800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setting event/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context/antecedent (when this happens)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describe the target behavior (the student does)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Maintaining consequence (for what purpose obtain/ escape/Avoid)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When presented with a written academic demand,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Heather will yell at the teacher and drop to her desk sobbing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T. ignored her and Heather escaped the writing task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54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When asked to return the preferred item after a break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Eryn will pinch or bite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T. Gives more time to access the item (obtain item)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50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If woken before alarm, and not given a pancake for breakfast and then asked to engage in an independent activity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Sam will bang his head and repeat over and over “they woke me up,” and “they did not give me pancakes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T. Redirected to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" y="1143000"/>
          <a:ext cx="8915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79" name="Title 2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889000"/>
          </a:xfrm>
        </p:spPr>
        <p:txBody>
          <a:bodyPr/>
          <a:lstStyle/>
          <a:p>
            <a:pPr marL="53975"/>
            <a:r>
              <a:rPr lang="en-US" dirty="0" smtClean="0">
                <a:solidFill>
                  <a:schemeClr val="accent3"/>
                </a:solidFill>
              </a:rPr>
              <a:t>Where does this leave us?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>
                <a:effectLst/>
              </a:rPr>
              <a:t>The summary or hypothesis statement/function behavior plan diagram serves as the foundation for an effective </a:t>
            </a:r>
            <a:r>
              <a:rPr lang="en-US" b="1" i="1">
                <a:effectLst/>
              </a:rPr>
              <a:t>Positive Behavior Support Plan</a:t>
            </a:r>
          </a:p>
          <a:p>
            <a:endParaRPr lang="en-US" b="1" i="1">
              <a:effectLst/>
            </a:endParaRPr>
          </a:p>
          <a:p>
            <a:r>
              <a:rPr lang="en-US">
                <a:effectLst/>
              </a:rPr>
              <a:t>You must consider the perspective of all of your team members.</a:t>
            </a:r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/>
              </a:rPr>
              <a:t>Brainstorm Intervention Strategies and Make a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sz="1600">
              <a:latin typeface="Comic Sans MS" pitchFamily="66" charset="0"/>
            </a:endParaRPr>
          </a:p>
        </p:txBody>
      </p:sp>
      <p:graphicFrame>
        <p:nvGraphicFramePr>
          <p:cNvPr id="137271" name="Group 55"/>
          <p:cNvGraphicFramePr>
            <a:graphicFrameLocks noGrp="1"/>
          </p:cNvGraphicFramePr>
          <p:nvPr/>
        </p:nvGraphicFramePr>
        <p:xfrm>
          <a:off x="1066800" y="990600"/>
          <a:ext cx="7162799" cy="5181601"/>
        </p:xfrm>
        <a:graphic>
          <a:graphicData uri="http://schemas.openxmlformats.org/drawingml/2006/table">
            <a:tbl>
              <a:tblPr/>
              <a:tblGrid>
                <a:gridCol w="1627909"/>
                <a:gridCol w="1790700"/>
                <a:gridCol w="1872095"/>
                <a:gridCol w="1872095"/>
              </a:tblGrid>
              <a:tr h="7648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Setting Events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Antecedent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Skill Development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Consequence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Strategies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Pre-specify the Reinforcer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Teaching to request assistance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Deliver reinforcement for minimal engagement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708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choices of what she will write about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97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06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Provide Graphic Organizer</a:t>
                      </a:r>
                    </a:p>
                    <a:p>
                      <a:pPr marL="12065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2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High-p Requests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6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143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5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77813"/>
            <a:ext cx="6400800" cy="1139825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effectLst/>
              </a:rPr>
              <a:t>Finalize </a:t>
            </a:r>
            <a:br>
              <a:rPr lang="en-US" sz="4000" b="1" dirty="0">
                <a:effectLst/>
              </a:rPr>
            </a:br>
            <a:r>
              <a:rPr lang="en-US" sz="4000" b="1" dirty="0">
                <a:effectLst/>
              </a:rPr>
              <a:t>GOODNESS OF FIT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057400"/>
            <a:ext cx="8305800" cy="4267200"/>
          </a:xfrm>
        </p:spPr>
        <p:txBody>
          <a:bodyPr>
            <a:normAutofit lnSpcReduction="10000"/>
          </a:bodyPr>
          <a:lstStyle/>
          <a:p>
            <a:r>
              <a:rPr lang="en-US" sz="2800">
                <a:effectLst/>
              </a:rPr>
              <a:t>Do key members believe the support strategies can be implemented during routine/activity?</a:t>
            </a:r>
          </a:p>
          <a:p>
            <a:r>
              <a:rPr lang="en-US" sz="2800">
                <a:effectLst/>
              </a:rPr>
              <a:t>Does the plan take into consideration all of the individuals who may be involved during the routine?</a:t>
            </a:r>
          </a:p>
          <a:p>
            <a:r>
              <a:rPr lang="en-US" sz="2800">
                <a:effectLst/>
              </a:rPr>
              <a:t>Are the strategies congruent with values and beliefs?</a:t>
            </a:r>
          </a:p>
          <a:p>
            <a:r>
              <a:rPr lang="en-US" sz="2800">
                <a:effectLst/>
              </a:rPr>
              <a:t>Are there materials and resources to implement the plan during the routine?</a:t>
            </a:r>
          </a:p>
        </p:txBody>
      </p:sp>
      <p:pic>
        <p:nvPicPr>
          <p:cNvPr id="63492" name="Picture 4" descr="MCj03118320000[1]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" y="304800"/>
            <a:ext cx="1447800" cy="1174750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96925"/>
          </a:xfrm>
        </p:spPr>
        <p:txBody>
          <a:bodyPr/>
          <a:lstStyle/>
          <a:p>
            <a:r>
              <a:rPr lang="en-US" b="1" dirty="0">
                <a:effectLst/>
                <a:latin typeface="Calibri" pitchFamily="34" charset="0"/>
              </a:rPr>
              <a:t>Hypothesis Development</a:t>
            </a:r>
          </a:p>
        </p:txBody>
      </p:sp>
      <p:graphicFrame>
        <p:nvGraphicFramePr>
          <p:cNvPr id="343070" name="Group 30"/>
          <p:cNvGraphicFramePr>
            <a:graphicFrameLocks noGrp="1"/>
          </p:cNvGraphicFramePr>
          <p:nvPr>
            <p:ph type="tbl" idx="1"/>
          </p:nvPr>
        </p:nvGraphicFramePr>
        <p:xfrm>
          <a:off x="762000" y="1447800"/>
          <a:ext cx="8001000" cy="3799840"/>
        </p:xfrm>
        <a:graphic>
          <a:graphicData uri="http://schemas.openxmlformats.org/drawingml/2006/table">
            <a:tbl>
              <a:tblPr/>
              <a:tblGrid>
                <a:gridCol w="2530475"/>
                <a:gridCol w="2693988"/>
                <a:gridCol w="2776537"/>
              </a:tblGrid>
              <a:tr h="990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setting event/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context/antecedent (when this happens)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describe the target behavior (the student does)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Maintaining consequence (for what purpose obtain/ escape/Avoid)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18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When asked to return the preferred item after a break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Eryn will pinch or bite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T. Gives more time to access the item (obtain item)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dirty="0"/>
              <a:t>Consistent use of a visual schedule across the school day </a:t>
            </a:r>
          </a:p>
          <a:p>
            <a:pPr marL="609600" indent="-60960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dirty="0" err="1"/>
              <a:t>Reinforcer</a:t>
            </a:r>
            <a:r>
              <a:rPr lang="en-US" dirty="0"/>
              <a:t> Assessment</a:t>
            </a:r>
          </a:p>
          <a:p>
            <a:pPr marL="609600" indent="-609600"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dirty="0"/>
              <a:t>Consistent use of reinforcement across the school day</a:t>
            </a:r>
          </a:p>
        </p:txBody>
      </p:sp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 Primary Interventions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57200" y="1219200"/>
            <a:ext cx="4038600" cy="4906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i="1" dirty="0"/>
              <a:t>Transition from Break to Work </a:t>
            </a:r>
            <a:r>
              <a:rPr lang="en-US" b="1" i="1" dirty="0" smtClean="0"/>
              <a:t>Tasks</a:t>
            </a:r>
          </a:p>
          <a:p>
            <a:pPr>
              <a:lnSpc>
                <a:spcPct val="90000"/>
              </a:lnSpc>
              <a:buNone/>
            </a:pPr>
            <a:endParaRPr lang="en-US" b="1" i="1" dirty="0"/>
          </a:p>
          <a:p>
            <a:pPr marL="566738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1. Pre-specify a </a:t>
            </a:r>
            <a:r>
              <a:rPr lang="en-US" dirty="0" err="1"/>
              <a:t>reinforcer</a:t>
            </a:r>
            <a:r>
              <a:rPr lang="en-US" dirty="0"/>
              <a:t> prior to a work demand </a:t>
            </a:r>
          </a:p>
          <a:p>
            <a:pPr marL="566738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2. Delay  reinforcement</a:t>
            </a:r>
          </a:p>
          <a:p>
            <a:pPr marL="566738" indent="-457200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/>
              <a:t>3.  </a:t>
            </a:r>
            <a:r>
              <a:rPr lang="en-US" dirty="0"/>
              <a:t>Use of a timer to indicate end of break</a:t>
            </a:r>
          </a:p>
        </p:txBody>
      </p:sp>
      <p:sp>
        <p:nvSpPr>
          <p:cNvPr id="33894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4648200" y="1143000"/>
            <a:ext cx="4114800" cy="5257800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</a:pPr>
            <a:r>
              <a:rPr lang="en-US" b="1" i="1" dirty="0"/>
              <a:t>Consequence Strategies</a:t>
            </a:r>
          </a:p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endParaRPr lang="en-US" b="1" i="1" dirty="0"/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dirty="0"/>
              <a:t>Access reinforcement appropriately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dirty="0"/>
              <a:t>Access reinforcement appropriately</a:t>
            </a:r>
          </a:p>
          <a:p>
            <a:pPr marL="533400" indent="-533400">
              <a:lnSpc>
                <a:spcPct val="90000"/>
              </a:lnSpc>
              <a:spcBef>
                <a:spcPts val="1200"/>
              </a:spcBef>
              <a:buFont typeface="Wingdings" pitchFamily="2" charset="2"/>
              <a:buAutoNum type="arabicPeriod"/>
            </a:pPr>
            <a:r>
              <a:rPr lang="en-US" dirty="0"/>
              <a:t>Gives up </a:t>
            </a:r>
            <a:r>
              <a:rPr lang="en-US" dirty="0" err="1"/>
              <a:t>reinforcer</a:t>
            </a:r>
            <a:r>
              <a:rPr lang="en-US" dirty="0"/>
              <a:t> appropriately</a:t>
            </a:r>
          </a:p>
        </p:txBody>
      </p:sp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ffectLst/>
              </a:rPr>
              <a:t>Antecedent interventions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3400" y="1798637"/>
            <a:ext cx="4038600" cy="5059363"/>
          </a:xfrm>
        </p:spPr>
        <p:txBody>
          <a:bodyPr/>
          <a:lstStyle/>
          <a:p>
            <a:pPr marL="533400" indent="-533400"/>
            <a:r>
              <a:rPr lang="en-US" b="1" i="1" dirty="0"/>
              <a:t>Transition from Break to Work Tasks</a:t>
            </a:r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Appropriately request more time with </a:t>
            </a:r>
            <a:r>
              <a:rPr lang="en-US" dirty="0" err="1"/>
              <a:t>reinforcer</a:t>
            </a:r>
            <a:r>
              <a:rPr lang="en-US" dirty="0"/>
              <a:t> </a:t>
            </a:r>
          </a:p>
          <a:p>
            <a:pPr marL="533400" indent="-533400">
              <a:buFont typeface="Wingdings" pitchFamily="2" charset="2"/>
              <a:buNone/>
            </a:pPr>
            <a:endParaRPr lang="en-US" dirty="0"/>
          </a:p>
          <a:p>
            <a:pPr marL="533400" indent="-533400">
              <a:buFont typeface="Wingdings" pitchFamily="2" charset="2"/>
              <a:buNone/>
            </a:pPr>
            <a:r>
              <a:rPr lang="en-US" dirty="0"/>
              <a:t>2. Appropriately give up </a:t>
            </a:r>
            <a:r>
              <a:rPr lang="en-US" dirty="0" err="1"/>
              <a:t>reinforcer</a:t>
            </a:r>
            <a:r>
              <a:rPr lang="en-US" dirty="0"/>
              <a:t> (i.e. into a box/basket)</a:t>
            </a:r>
          </a:p>
        </p:txBody>
      </p:sp>
      <p:sp>
        <p:nvSpPr>
          <p:cNvPr id="340996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800600" y="1676400"/>
            <a:ext cx="4038600" cy="4983163"/>
          </a:xfrm>
        </p:spPr>
        <p:txBody>
          <a:bodyPr/>
          <a:lstStyle/>
          <a:p>
            <a:pPr marL="533400" indent="-533400"/>
            <a:r>
              <a:rPr lang="en-US" b="1" i="1" dirty="0"/>
              <a:t>Consequence Strategies</a:t>
            </a:r>
          </a:p>
          <a:p>
            <a:pPr marL="533400" indent="-533400">
              <a:buFont typeface="Wingdings" pitchFamily="2" charset="2"/>
              <a:buNone/>
            </a:pPr>
            <a:endParaRPr lang="en-US" b="1" i="1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Access reinforcement appropriately</a:t>
            </a:r>
          </a:p>
          <a:p>
            <a:pPr marL="533400" indent="-533400">
              <a:buFont typeface="Wingdings" pitchFamily="2" charset="2"/>
              <a:buAutoNum type="arabicPeriod"/>
            </a:pPr>
            <a:endParaRPr lang="en-US" dirty="0"/>
          </a:p>
          <a:p>
            <a:pPr marL="533400" indent="-533400">
              <a:buFont typeface="Wingdings" pitchFamily="2" charset="2"/>
              <a:buAutoNum type="arabicPeriod"/>
            </a:pPr>
            <a:r>
              <a:rPr lang="en-US" dirty="0"/>
              <a:t>Gives up </a:t>
            </a:r>
            <a:r>
              <a:rPr lang="en-US" dirty="0" err="1"/>
              <a:t>reinforcer</a:t>
            </a:r>
            <a:r>
              <a:rPr lang="en-US" dirty="0"/>
              <a:t> appropriately</a:t>
            </a:r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Interventions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en-US" sz="4000" b="1" dirty="0">
                <a:effectLst/>
                <a:latin typeface="Calibri" pitchFamily="34" charset="0"/>
              </a:rPr>
              <a:t>Hypothesis Development</a:t>
            </a:r>
          </a:p>
        </p:txBody>
      </p:sp>
      <p:graphicFrame>
        <p:nvGraphicFramePr>
          <p:cNvPr id="215073" name="Group 33"/>
          <p:cNvGraphicFramePr>
            <a:graphicFrameLocks noGrp="1"/>
          </p:cNvGraphicFramePr>
          <p:nvPr>
            <p:ph type="tbl" idx="1"/>
          </p:nvPr>
        </p:nvGraphicFramePr>
        <p:xfrm>
          <a:off x="1136650" y="2046288"/>
          <a:ext cx="7561263" cy="4391025"/>
        </p:xfrm>
        <a:graphic>
          <a:graphicData uri="http://schemas.openxmlformats.org/drawingml/2006/table">
            <a:tbl>
              <a:tblPr/>
              <a:tblGrid>
                <a:gridCol w="2673350"/>
                <a:gridCol w="2366963"/>
                <a:gridCol w="2520950"/>
              </a:tblGrid>
              <a:tr h="1089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when this happens (setting event /context/antecedent)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the student does (describe the target behavior)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for what purpose (obtain/escape/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</a:rPr>
                        <a:t>avoid)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When Nick has to wait for the bus and he is presented with a difficult task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screams, swings his arms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 escape having to do the work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When Annie has been working independently on a math assignment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Wanders the classroom picking at her classmates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 obtain attention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2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 When Annie has been working independently on a math assignment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Wanders the classroom picking at her classmates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to escape the task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685800" y="2057400"/>
            <a:ext cx="828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200" b="1" u="sng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ct val="5500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2000">
              <a:latin typeface="Comic Sans MS" pitchFamily="66" charset="0"/>
            </a:endParaRPr>
          </a:p>
          <a:p>
            <a:pPr marL="342900" indent="-342900" eaLnBrk="1" hangingPunct="1"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 			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Desired 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	Consequences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When presented with	Heather yelled and 	T. ignored and H. 	a writing task	dropped head to desk	 escaped writing</a:t>
            </a:r>
            <a:endParaRPr lang="en-US" sz="1400">
              <a:solidFill>
                <a:srgbClr val="FF3300"/>
              </a:solidFill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Setting	Antecedent	Problem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Event	Event	Behavior	Consequence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			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Replacement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</p:txBody>
      </p:sp>
      <p:sp>
        <p:nvSpPr>
          <p:cNvPr id="329732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2438400"/>
            <a:ext cx="8229600" cy="4065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Competing Behavior Diagrams</a:t>
            </a:r>
          </a:p>
        </p:txBody>
      </p:sp>
      <p:sp>
        <p:nvSpPr>
          <p:cNvPr id="329733" name="Line 5"/>
          <p:cNvSpPr>
            <a:spLocks noChangeShapeType="1"/>
          </p:cNvSpPr>
          <p:nvPr/>
        </p:nvSpPr>
        <p:spPr bwMode="auto">
          <a:xfrm>
            <a:off x="685800" y="4648200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4" name="Line 6"/>
          <p:cNvSpPr>
            <a:spLocks noChangeShapeType="1"/>
          </p:cNvSpPr>
          <p:nvPr/>
        </p:nvSpPr>
        <p:spPr bwMode="auto">
          <a:xfrm>
            <a:off x="2133600" y="4648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5" name="Line 7"/>
          <p:cNvSpPr>
            <a:spLocks noChangeShapeType="1"/>
          </p:cNvSpPr>
          <p:nvPr/>
        </p:nvSpPr>
        <p:spPr bwMode="auto">
          <a:xfrm>
            <a:off x="4267200" y="4648200"/>
            <a:ext cx="1752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6" name="Line 8"/>
          <p:cNvSpPr>
            <a:spLocks noChangeShapeType="1"/>
          </p:cNvSpPr>
          <p:nvPr/>
        </p:nvSpPr>
        <p:spPr bwMode="auto">
          <a:xfrm>
            <a:off x="4343400" y="3200400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7" name="Line 9"/>
          <p:cNvSpPr>
            <a:spLocks noChangeShapeType="1"/>
          </p:cNvSpPr>
          <p:nvPr/>
        </p:nvSpPr>
        <p:spPr bwMode="auto">
          <a:xfrm>
            <a:off x="6629400" y="3200400"/>
            <a:ext cx="1371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8" name="Line 10"/>
          <p:cNvSpPr>
            <a:spLocks noChangeShapeType="1"/>
          </p:cNvSpPr>
          <p:nvPr/>
        </p:nvSpPr>
        <p:spPr bwMode="auto">
          <a:xfrm>
            <a:off x="4419600" y="5867400"/>
            <a:ext cx="1219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9739" name="AutoShape 11"/>
          <p:cNvSpPr>
            <a:spLocks noChangeArrowheads="1"/>
          </p:cNvSpPr>
          <p:nvPr/>
        </p:nvSpPr>
        <p:spPr bwMode="auto">
          <a:xfrm>
            <a:off x="1524000" y="4648200"/>
            <a:ext cx="457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0" name="AutoShape 12"/>
          <p:cNvSpPr>
            <a:spLocks noChangeArrowheads="1"/>
          </p:cNvSpPr>
          <p:nvPr/>
        </p:nvSpPr>
        <p:spPr bwMode="auto">
          <a:xfrm>
            <a:off x="33528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1" name="AutoShape 13"/>
          <p:cNvSpPr>
            <a:spLocks noChangeArrowheads="1"/>
          </p:cNvSpPr>
          <p:nvPr/>
        </p:nvSpPr>
        <p:spPr bwMode="auto">
          <a:xfrm>
            <a:off x="5638800" y="3505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2" name="AutoShape 14"/>
          <p:cNvSpPr>
            <a:spLocks noChangeArrowheads="1"/>
          </p:cNvSpPr>
          <p:nvPr/>
        </p:nvSpPr>
        <p:spPr bwMode="auto">
          <a:xfrm rot="-2338914">
            <a:off x="58674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3" name="AutoShape 15"/>
          <p:cNvSpPr>
            <a:spLocks noChangeArrowheads="1"/>
          </p:cNvSpPr>
          <p:nvPr/>
        </p:nvSpPr>
        <p:spPr bwMode="auto">
          <a:xfrm rot="2278299">
            <a:off x="33528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4" name="AutoShape 16"/>
          <p:cNvSpPr>
            <a:spLocks noChangeArrowheads="1"/>
          </p:cNvSpPr>
          <p:nvPr/>
        </p:nvSpPr>
        <p:spPr bwMode="auto">
          <a:xfrm>
            <a:off x="58674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5" name="AutoShape 17"/>
          <p:cNvSpPr>
            <a:spLocks noChangeArrowheads="1"/>
          </p:cNvSpPr>
          <p:nvPr/>
        </p:nvSpPr>
        <p:spPr bwMode="auto">
          <a:xfrm rot="-1912776">
            <a:off x="3429000" y="3581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9746" name="Line 18"/>
          <p:cNvSpPr>
            <a:spLocks noChangeShapeType="1"/>
          </p:cNvSpPr>
          <p:nvPr/>
        </p:nvSpPr>
        <p:spPr bwMode="auto">
          <a:xfrm>
            <a:off x="6705600" y="4648200"/>
            <a:ext cx="1981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685800" y="2057400"/>
            <a:ext cx="828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200" b="1" u="sng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ct val="5500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2000">
              <a:latin typeface="Comic Sans MS" pitchFamily="66" charset="0"/>
            </a:endParaRPr>
          </a:p>
          <a:p>
            <a:pPr marL="342900" indent="-342900" eaLnBrk="1" hangingPunct="1"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Complete 	Task completed		Assignment	Escape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Desired 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	Consequences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When presented with	Heather yelled and 	T. ignored and H. 	a writing task	dropped head to desk	 escaped writing</a:t>
            </a:r>
            <a:endParaRPr lang="en-US" sz="1400">
              <a:solidFill>
                <a:srgbClr val="FF3300"/>
              </a:solidFill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Setting	Antecedent	Problem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Event	Event	Behavior	Consequence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			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Replacement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</p:txBody>
      </p:sp>
      <p:sp>
        <p:nvSpPr>
          <p:cNvPr id="330756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Competing Behavior Diagrams</a:t>
            </a:r>
          </a:p>
        </p:txBody>
      </p:sp>
      <p:sp>
        <p:nvSpPr>
          <p:cNvPr id="330757" name="Line 5"/>
          <p:cNvSpPr>
            <a:spLocks noChangeShapeType="1"/>
          </p:cNvSpPr>
          <p:nvPr/>
        </p:nvSpPr>
        <p:spPr bwMode="auto">
          <a:xfrm>
            <a:off x="685800" y="4648200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58" name="Line 6"/>
          <p:cNvSpPr>
            <a:spLocks noChangeShapeType="1"/>
          </p:cNvSpPr>
          <p:nvPr/>
        </p:nvSpPr>
        <p:spPr bwMode="auto">
          <a:xfrm>
            <a:off x="2133600" y="4648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4267200" y="4648200"/>
            <a:ext cx="1752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4343400" y="3200400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6629400" y="3200400"/>
            <a:ext cx="1371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62" name="Line 10"/>
          <p:cNvSpPr>
            <a:spLocks noChangeShapeType="1"/>
          </p:cNvSpPr>
          <p:nvPr/>
        </p:nvSpPr>
        <p:spPr bwMode="auto">
          <a:xfrm>
            <a:off x="4419600" y="5867400"/>
            <a:ext cx="1219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30763" name="AutoShape 11"/>
          <p:cNvSpPr>
            <a:spLocks noChangeArrowheads="1"/>
          </p:cNvSpPr>
          <p:nvPr/>
        </p:nvSpPr>
        <p:spPr bwMode="auto">
          <a:xfrm>
            <a:off x="1524000" y="4648200"/>
            <a:ext cx="457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4" name="AutoShape 12"/>
          <p:cNvSpPr>
            <a:spLocks noChangeArrowheads="1"/>
          </p:cNvSpPr>
          <p:nvPr/>
        </p:nvSpPr>
        <p:spPr bwMode="auto">
          <a:xfrm>
            <a:off x="33528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5" name="AutoShape 13"/>
          <p:cNvSpPr>
            <a:spLocks noChangeArrowheads="1"/>
          </p:cNvSpPr>
          <p:nvPr/>
        </p:nvSpPr>
        <p:spPr bwMode="auto">
          <a:xfrm>
            <a:off x="5638800" y="3505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6" name="AutoShape 14"/>
          <p:cNvSpPr>
            <a:spLocks noChangeArrowheads="1"/>
          </p:cNvSpPr>
          <p:nvPr/>
        </p:nvSpPr>
        <p:spPr bwMode="auto">
          <a:xfrm rot="-2338914">
            <a:off x="58674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7" name="AutoShape 15"/>
          <p:cNvSpPr>
            <a:spLocks noChangeArrowheads="1"/>
          </p:cNvSpPr>
          <p:nvPr/>
        </p:nvSpPr>
        <p:spPr bwMode="auto">
          <a:xfrm rot="2278299">
            <a:off x="33528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8" name="AutoShape 16"/>
          <p:cNvSpPr>
            <a:spLocks noChangeArrowheads="1"/>
          </p:cNvSpPr>
          <p:nvPr/>
        </p:nvSpPr>
        <p:spPr bwMode="auto">
          <a:xfrm>
            <a:off x="58674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69" name="AutoShape 17"/>
          <p:cNvSpPr>
            <a:spLocks noChangeArrowheads="1"/>
          </p:cNvSpPr>
          <p:nvPr/>
        </p:nvSpPr>
        <p:spPr bwMode="auto">
          <a:xfrm rot="-1912776">
            <a:off x="3429000" y="3581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0770" name="Line 18"/>
          <p:cNvSpPr>
            <a:spLocks noChangeShapeType="1"/>
          </p:cNvSpPr>
          <p:nvPr/>
        </p:nvSpPr>
        <p:spPr bwMode="auto">
          <a:xfrm>
            <a:off x="6705600" y="4648200"/>
            <a:ext cx="1981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685800" y="2057400"/>
            <a:ext cx="82804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200" b="1" u="sng"/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spcAft>
                <a:spcPct val="55000"/>
              </a:spcAft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2000">
              <a:latin typeface="Comic Sans MS" pitchFamily="66" charset="0"/>
            </a:endParaRPr>
          </a:p>
          <a:p>
            <a:pPr marL="342900" indent="-342900" eaLnBrk="1" hangingPunct="1"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Complete 	Task completed		Assignment	Escape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Desired 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	Consequences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When presented with	Heather yelled and 	T. ignored and H. 	a writing task	dropped head to desk	 escaped writing</a:t>
            </a:r>
            <a:endParaRPr lang="en-US" sz="1400">
              <a:solidFill>
                <a:srgbClr val="FF3300"/>
              </a:solidFill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Setting	Antecedent	Problem	Maintaining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Event	Event	Behavior	Consequence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endParaRPr lang="en-US" sz="1600">
              <a:latin typeface="Gill Sans MT" pitchFamily="34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Ask for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solidFill>
                  <a:srgbClr val="FF3300"/>
                </a:solidFill>
                <a:latin typeface="Gill Sans MT" pitchFamily="34" charset="0"/>
              </a:rPr>
              <a:t>			Assistance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400">
                <a:latin typeface="Gill Sans MT" pitchFamily="34" charset="0"/>
              </a:rPr>
              <a:t>			</a:t>
            </a:r>
            <a:r>
              <a:rPr lang="en-US" sz="1600">
                <a:latin typeface="Gill Sans MT" pitchFamily="34" charset="0"/>
              </a:rPr>
              <a:t>Replacement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  <a:tabLst>
                <a:tab pos="1379538" algn="l"/>
                <a:tab pos="3657600" algn="l"/>
                <a:tab pos="5951538" algn="l"/>
              </a:tabLst>
            </a:pPr>
            <a:r>
              <a:rPr lang="en-US" sz="1600">
                <a:latin typeface="Gill Sans MT" pitchFamily="34" charset="0"/>
              </a:rPr>
              <a:t>			Behavior</a:t>
            </a:r>
            <a:r>
              <a:rPr lang="en-US" sz="1400">
                <a:latin typeface="Gill Sans MT" pitchFamily="34" charset="0"/>
              </a:rPr>
              <a:t>	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tabLst>
                <a:tab pos="1379538" algn="l"/>
                <a:tab pos="3657600" algn="l"/>
                <a:tab pos="5951538" algn="l"/>
              </a:tabLst>
            </a:pPr>
            <a:endParaRPr lang="en-US" sz="1400">
              <a:latin typeface="Gill Sans MT" pitchFamily="34" charset="0"/>
            </a:endParaRPr>
          </a:p>
        </p:txBody>
      </p:sp>
      <p:sp>
        <p:nvSpPr>
          <p:cNvPr id="32768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	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ffectLst/>
              </a:rPr>
              <a:t>Competing Behavior Diagrams</a:t>
            </a:r>
          </a:p>
        </p:txBody>
      </p:sp>
      <p:sp>
        <p:nvSpPr>
          <p:cNvPr id="327685" name="Line 5"/>
          <p:cNvSpPr>
            <a:spLocks noChangeShapeType="1"/>
          </p:cNvSpPr>
          <p:nvPr/>
        </p:nvSpPr>
        <p:spPr bwMode="auto">
          <a:xfrm>
            <a:off x="685800" y="4648200"/>
            <a:ext cx="838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86" name="Line 6"/>
          <p:cNvSpPr>
            <a:spLocks noChangeShapeType="1"/>
          </p:cNvSpPr>
          <p:nvPr/>
        </p:nvSpPr>
        <p:spPr bwMode="auto">
          <a:xfrm>
            <a:off x="2133600" y="4648200"/>
            <a:ext cx="10668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87" name="Line 7"/>
          <p:cNvSpPr>
            <a:spLocks noChangeShapeType="1"/>
          </p:cNvSpPr>
          <p:nvPr/>
        </p:nvSpPr>
        <p:spPr bwMode="auto">
          <a:xfrm>
            <a:off x="4267200" y="4648200"/>
            <a:ext cx="1752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88" name="Line 8"/>
          <p:cNvSpPr>
            <a:spLocks noChangeShapeType="1"/>
          </p:cNvSpPr>
          <p:nvPr/>
        </p:nvSpPr>
        <p:spPr bwMode="auto">
          <a:xfrm>
            <a:off x="4343400" y="3200400"/>
            <a:ext cx="990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89" name="Line 9"/>
          <p:cNvSpPr>
            <a:spLocks noChangeShapeType="1"/>
          </p:cNvSpPr>
          <p:nvPr/>
        </p:nvSpPr>
        <p:spPr bwMode="auto">
          <a:xfrm>
            <a:off x="6629400" y="3200400"/>
            <a:ext cx="13716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90" name="Line 10"/>
          <p:cNvSpPr>
            <a:spLocks noChangeShapeType="1"/>
          </p:cNvSpPr>
          <p:nvPr/>
        </p:nvSpPr>
        <p:spPr bwMode="auto">
          <a:xfrm>
            <a:off x="4419600" y="5867400"/>
            <a:ext cx="1219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327691" name="AutoShape 11"/>
          <p:cNvSpPr>
            <a:spLocks noChangeArrowheads="1"/>
          </p:cNvSpPr>
          <p:nvPr/>
        </p:nvSpPr>
        <p:spPr bwMode="auto">
          <a:xfrm>
            <a:off x="1524000" y="4648200"/>
            <a:ext cx="457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2" name="AutoShape 12"/>
          <p:cNvSpPr>
            <a:spLocks noChangeArrowheads="1"/>
          </p:cNvSpPr>
          <p:nvPr/>
        </p:nvSpPr>
        <p:spPr bwMode="auto">
          <a:xfrm>
            <a:off x="33528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3" name="AutoShape 13"/>
          <p:cNvSpPr>
            <a:spLocks noChangeArrowheads="1"/>
          </p:cNvSpPr>
          <p:nvPr/>
        </p:nvSpPr>
        <p:spPr bwMode="auto">
          <a:xfrm>
            <a:off x="5638800" y="3505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4" name="AutoShape 14"/>
          <p:cNvSpPr>
            <a:spLocks noChangeArrowheads="1"/>
          </p:cNvSpPr>
          <p:nvPr/>
        </p:nvSpPr>
        <p:spPr bwMode="auto">
          <a:xfrm rot="-2338914">
            <a:off x="58674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5" name="AutoShape 15"/>
          <p:cNvSpPr>
            <a:spLocks noChangeArrowheads="1"/>
          </p:cNvSpPr>
          <p:nvPr/>
        </p:nvSpPr>
        <p:spPr bwMode="auto">
          <a:xfrm rot="2278299">
            <a:off x="3352800" y="54102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6" name="AutoShape 16"/>
          <p:cNvSpPr>
            <a:spLocks noChangeArrowheads="1"/>
          </p:cNvSpPr>
          <p:nvPr/>
        </p:nvSpPr>
        <p:spPr bwMode="auto">
          <a:xfrm>
            <a:off x="5867400" y="4724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7" name="AutoShape 17"/>
          <p:cNvSpPr>
            <a:spLocks noChangeArrowheads="1"/>
          </p:cNvSpPr>
          <p:nvPr/>
        </p:nvSpPr>
        <p:spPr bwMode="auto">
          <a:xfrm rot="-1912776">
            <a:off x="3429000" y="3581400"/>
            <a:ext cx="838200" cy="304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7698" name="Line 18"/>
          <p:cNvSpPr>
            <a:spLocks noChangeShapeType="1"/>
          </p:cNvSpPr>
          <p:nvPr/>
        </p:nvSpPr>
        <p:spPr bwMode="auto">
          <a:xfrm>
            <a:off x="6705600" y="4648200"/>
            <a:ext cx="1981200" cy="0"/>
          </a:xfrm>
          <a:prstGeom prst="line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2311</TotalTime>
  <Words>1942</Words>
  <Application>Microsoft Office PowerPoint</Application>
  <PresentationFormat>On-screen Show (4:3)</PresentationFormat>
  <Paragraphs>398</Paragraphs>
  <Slides>57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Concourse</vt:lpstr>
      <vt:lpstr>   </vt:lpstr>
      <vt:lpstr>What do we know about successful intervention plans?</vt:lpstr>
      <vt:lpstr>Slide 3</vt:lpstr>
      <vt:lpstr>Positive Behavior Support Plan </vt:lpstr>
      <vt:lpstr>Hypothesis Development</vt:lpstr>
      <vt:lpstr>Hypothesis Development</vt:lpstr>
      <vt:lpstr>Competing Behavior Diagrams</vt:lpstr>
      <vt:lpstr>Competing Behavior Diagrams</vt:lpstr>
      <vt:lpstr>Competing Behavior Diagrams</vt:lpstr>
      <vt:lpstr>Make Problem Behavior Irrelevant, Ineffective, and Inefficient</vt:lpstr>
      <vt:lpstr>Slide 11</vt:lpstr>
      <vt:lpstr>Antecedent Strategies</vt:lpstr>
      <vt:lpstr>Pre-specified Reinforcers</vt:lpstr>
      <vt:lpstr>Pre-specified Reinforcers</vt:lpstr>
      <vt:lpstr>Slide 15</vt:lpstr>
      <vt:lpstr>Preferred Activities or Objects as a Distractor</vt:lpstr>
      <vt:lpstr>Preferred Activities or  Objects as a Distractor</vt:lpstr>
      <vt:lpstr>Slide 18</vt:lpstr>
      <vt:lpstr>Choice Making</vt:lpstr>
      <vt:lpstr>Choice Making</vt:lpstr>
      <vt:lpstr>Slide 21</vt:lpstr>
      <vt:lpstr>Collaborative Activities</vt:lpstr>
      <vt:lpstr>Collaborative Activities</vt:lpstr>
      <vt:lpstr>Tolerance for Delay of  Reinforcement</vt:lpstr>
      <vt:lpstr>Tolerance for Delay of Reinforcement</vt:lpstr>
      <vt:lpstr>Tolerance for Delay of Reinforcement</vt:lpstr>
      <vt:lpstr>High‑Probability Requests</vt:lpstr>
      <vt:lpstr>High‑Probability Requests</vt:lpstr>
      <vt:lpstr>Hypothesis Statement</vt:lpstr>
      <vt:lpstr>Teaching Strategies</vt:lpstr>
      <vt:lpstr>Strategies Teaching Replacement Behavior</vt:lpstr>
      <vt:lpstr>Teaching a Requesting Response</vt:lpstr>
      <vt:lpstr>Teaching a Requesting Response</vt:lpstr>
      <vt:lpstr>Teaching a Requesting Response</vt:lpstr>
      <vt:lpstr>Teaching a Rejecting Response</vt:lpstr>
      <vt:lpstr>Teaching a Rejecting Response</vt:lpstr>
      <vt:lpstr>Slide 37</vt:lpstr>
      <vt:lpstr>What are some challenges to these interventions?</vt:lpstr>
      <vt:lpstr>Consequences</vt:lpstr>
      <vt:lpstr>Slide 40</vt:lpstr>
      <vt:lpstr>Reward vs Reinforcer</vt:lpstr>
      <vt:lpstr>Token Reinforcer</vt:lpstr>
      <vt:lpstr>Slide 43</vt:lpstr>
      <vt:lpstr>Adding a Punisher</vt:lpstr>
      <vt:lpstr>Implementing a Punisher</vt:lpstr>
      <vt:lpstr>Removing a Reinforcer</vt:lpstr>
      <vt:lpstr>Time Out From Positive Reinforcement</vt:lpstr>
      <vt:lpstr>Extinction</vt:lpstr>
      <vt:lpstr>Loss of Privilege—Response Cost</vt:lpstr>
      <vt:lpstr>Where does this leave us?</vt:lpstr>
      <vt:lpstr>Brainstorm Intervention Strategies and Make a Plan</vt:lpstr>
      <vt:lpstr>Slide 52</vt:lpstr>
      <vt:lpstr>Finalize  GOODNESS OF FIT</vt:lpstr>
      <vt:lpstr>Hypothesis Development</vt:lpstr>
      <vt:lpstr>General  Primary Interventions</vt:lpstr>
      <vt:lpstr>Antecedent interventions</vt:lpstr>
      <vt:lpstr>Teaching Interventions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Gusty-Lee Boulware</dc:creator>
  <cp:lastModifiedBy>Carol Davis</cp:lastModifiedBy>
  <cp:revision>97</cp:revision>
  <dcterms:created xsi:type="dcterms:W3CDTF">2004-04-25T17:09:13Z</dcterms:created>
  <dcterms:modified xsi:type="dcterms:W3CDTF">2010-03-12T23:21:52Z</dcterms:modified>
</cp:coreProperties>
</file>